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89" r:id="rId4"/>
    <p:sldId id="279" r:id="rId5"/>
    <p:sldId id="257" r:id="rId6"/>
    <p:sldId id="267" r:id="rId7"/>
    <p:sldId id="26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9" r:id="rId18"/>
    <p:sldId id="270" r:id="rId19"/>
    <p:sldId id="275" r:id="rId20"/>
    <p:sldId id="276" r:id="rId21"/>
    <p:sldId id="277" r:id="rId22"/>
    <p:sldId id="271" r:id="rId23"/>
    <p:sldId id="272" r:id="rId24"/>
    <p:sldId id="273" r:id="rId25"/>
    <p:sldId id="280" r:id="rId26"/>
    <p:sldId id="274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72D2B"/>
    <a:srgbClr val="843230"/>
    <a:srgbClr val="66FF33"/>
    <a:srgbClr val="E6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48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&#20986;&#20837;&#21475;&#12487;&#12540;&#12479;\&#35914;&#20013;\&#27490;&#27700;&#26495;&#65297;&#65296;&#65296;&#65347;&#65357;\&#35914;&#20013;&#27969;&#37327;&#12456;&#12522;&#12450;&#20998;&#12369;&#65288;&#23713;&#23822;&#35946;&#38632;&#27969;&#20837;&#21475;&#27490;&#27700;&#26495;1m&#65289;xlsx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0986;&#20837;&#21475;&#12487;&#12540;&#12479;\&#23713;&#23822;\&#23713;&#23822;&#12513;&#12483;&#12471;&#12517;&#27700;&#28145;&#22793;&#2127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chart>
    <c:autoTitleDeleted val="1"/>
    <c:plotArea>
      <c:layout>
        <c:manualLayout>
          <c:layoutTarget val="inner"/>
          <c:xMode val="edge"/>
          <c:yMode val="edge"/>
          <c:x val="0.18059573244987137"/>
          <c:y val="0.15627582499899931"/>
          <c:w val="0.68299772326730168"/>
          <c:h val="0.65032553937293791"/>
        </c:manualLayout>
      </c:layout>
      <c:barChart>
        <c:barDir val="col"/>
        <c:grouping val="clustered"/>
        <c:ser>
          <c:idx val="5"/>
          <c:order val="0"/>
          <c:tx>
            <c:strRef>
              <c:f>Sheet1!$B$2</c:f>
              <c:strCache>
                <c:ptCount val="1"/>
                <c:pt idx="0">
                  <c:v>降雨</c:v>
                </c:pt>
              </c:strCache>
            </c:strRef>
          </c:tx>
          <c:spPr>
            <a:solidFill>
              <a:srgbClr val="0000FF"/>
            </a:solidFill>
            <a:ln w="25400">
              <a:noFill/>
            </a:ln>
          </c:spPr>
          <c:cat>
            <c:numRef>
              <c:f>Sheet1!$A$3:$A$51</c:f>
              <c:numCache>
                <c:formatCode>h:mm</c:formatCode>
                <c:ptCount val="49"/>
                <c:pt idx="0">
                  <c:v>0</c:v>
                </c:pt>
                <c:pt idx="1">
                  <c:v>3.4722222222222272E-3</c:v>
                </c:pt>
                <c:pt idx="2">
                  <c:v>6.9444444444444571E-3</c:v>
                </c:pt>
                <c:pt idx="3">
                  <c:v>1.0416666666666699E-2</c:v>
                </c:pt>
                <c:pt idx="4">
                  <c:v>1.388888888888894E-2</c:v>
                </c:pt>
                <c:pt idx="5">
                  <c:v>1.7361111111111154E-2</c:v>
                </c:pt>
                <c:pt idx="6">
                  <c:v>2.0833333333333377E-2</c:v>
                </c:pt>
                <c:pt idx="7">
                  <c:v>2.4305555555555601E-2</c:v>
                </c:pt>
                <c:pt idx="8">
                  <c:v>2.7777777777777918E-2</c:v>
                </c:pt>
                <c:pt idx="9">
                  <c:v>3.1250000000000056E-2</c:v>
                </c:pt>
                <c:pt idx="10">
                  <c:v>3.472222222222221E-2</c:v>
                </c:pt>
                <c:pt idx="11">
                  <c:v>3.8194444444444399E-2</c:v>
                </c:pt>
                <c:pt idx="12">
                  <c:v>4.1666666666666713E-2</c:v>
                </c:pt>
                <c:pt idx="13">
                  <c:v>4.5138888888888895E-2</c:v>
                </c:pt>
                <c:pt idx="14">
                  <c:v>4.8611111111111133E-2</c:v>
                </c:pt>
                <c:pt idx="15">
                  <c:v>5.2083333333333488E-2</c:v>
                </c:pt>
                <c:pt idx="16">
                  <c:v>5.555555555555558E-2</c:v>
                </c:pt>
                <c:pt idx="17">
                  <c:v>5.9027777777777804E-2</c:v>
                </c:pt>
                <c:pt idx="18">
                  <c:v>6.2500000000000111E-2</c:v>
                </c:pt>
                <c:pt idx="19">
                  <c:v>6.5972222222222335E-2</c:v>
                </c:pt>
                <c:pt idx="20">
                  <c:v>6.9444444444444531E-2</c:v>
                </c:pt>
                <c:pt idx="21">
                  <c:v>7.2916666666666866E-2</c:v>
                </c:pt>
                <c:pt idx="22">
                  <c:v>7.6388888888888923E-2</c:v>
                </c:pt>
                <c:pt idx="23">
                  <c:v>7.9861111111111327E-2</c:v>
                </c:pt>
                <c:pt idx="24">
                  <c:v>8.3333333333333467E-2</c:v>
                </c:pt>
                <c:pt idx="25">
                  <c:v>8.6805555555555747E-2</c:v>
                </c:pt>
                <c:pt idx="26">
                  <c:v>9.0277777777777776E-2</c:v>
                </c:pt>
                <c:pt idx="27">
                  <c:v>9.3750000000000291E-2</c:v>
                </c:pt>
                <c:pt idx="28">
                  <c:v>9.7222222222222265E-2</c:v>
                </c:pt>
                <c:pt idx="29">
                  <c:v>0.10069444444444414</c:v>
                </c:pt>
                <c:pt idx="30">
                  <c:v>0.10416666666666714</c:v>
                </c:pt>
                <c:pt idx="31">
                  <c:v>0.10763888888888917</c:v>
                </c:pt>
                <c:pt idx="32">
                  <c:v>0.11111111111111113</c:v>
                </c:pt>
                <c:pt idx="33">
                  <c:v>0.11458333333333301</c:v>
                </c:pt>
                <c:pt idx="34">
                  <c:v>0.11805555555555616</c:v>
                </c:pt>
                <c:pt idx="35">
                  <c:v>0.12152777777777812</c:v>
                </c:pt>
                <c:pt idx="36">
                  <c:v>0.125</c:v>
                </c:pt>
                <c:pt idx="37">
                  <c:v>0.12847222222222199</c:v>
                </c:pt>
                <c:pt idx="38">
                  <c:v>0.13194444444444453</c:v>
                </c:pt>
                <c:pt idx="39">
                  <c:v>0.13541666666666699</c:v>
                </c:pt>
                <c:pt idx="40">
                  <c:v>0.13888888888888901</c:v>
                </c:pt>
                <c:pt idx="41">
                  <c:v>0.14236111111111099</c:v>
                </c:pt>
                <c:pt idx="42">
                  <c:v>0.14583333333333334</c:v>
                </c:pt>
                <c:pt idx="43">
                  <c:v>0.149305555555556</c:v>
                </c:pt>
                <c:pt idx="44">
                  <c:v>0.15277777777777801</c:v>
                </c:pt>
                <c:pt idx="45">
                  <c:v>0.15625000000000028</c:v>
                </c:pt>
                <c:pt idx="46">
                  <c:v>0.15972222222222243</c:v>
                </c:pt>
                <c:pt idx="47">
                  <c:v>0.16319444444444448</c:v>
                </c:pt>
                <c:pt idx="48">
                  <c:v>0.16666666666666693</c:v>
                </c:pt>
              </c:numCache>
            </c:numRef>
          </c:cat>
          <c:val>
            <c:numRef>
              <c:f>Sheet1!$B$3:$B$75</c:f>
              <c:numCache>
                <c:formatCode>General</c:formatCode>
                <c:ptCount val="73"/>
                <c:pt idx="0">
                  <c:v>27</c:v>
                </c:pt>
                <c:pt idx="1">
                  <c:v>27</c:v>
                </c:pt>
                <c:pt idx="2">
                  <c:v>39</c:v>
                </c:pt>
                <c:pt idx="3">
                  <c:v>39</c:v>
                </c:pt>
                <c:pt idx="4">
                  <c:v>111</c:v>
                </c:pt>
                <c:pt idx="5">
                  <c:v>111</c:v>
                </c:pt>
                <c:pt idx="6">
                  <c:v>156</c:v>
                </c:pt>
                <c:pt idx="7">
                  <c:v>156</c:v>
                </c:pt>
                <c:pt idx="8">
                  <c:v>114</c:v>
                </c:pt>
                <c:pt idx="9">
                  <c:v>114</c:v>
                </c:pt>
                <c:pt idx="10">
                  <c:v>171</c:v>
                </c:pt>
                <c:pt idx="11">
                  <c:v>171</c:v>
                </c:pt>
                <c:pt idx="12">
                  <c:v>69</c:v>
                </c:pt>
                <c:pt idx="13">
                  <c:v>69</c:v>
                </c:pt>
                <c:pt idx="14">
                  <c:v>6</c:v>
                </c:pt>
                <c:pt idx="15">
                  <c:v>6</c:v>
                </c:pt>
                <c:pt idx="16">
                  <c:v>3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</c:numCache>
            </c:numRef>
          </c:val>
        </c:ser>
        <c:gapWidth val="0"/>
        <c:axId val="244610560"/>
        <c:axId val="244647424"/>
      </c:barChart>
      <c:lineChart>
        <c:grouping val="standard"/>
        <c:ser>
          <c:idx val="1"/>
          <c:order val="1"/>
          <c:tx>
            <c:strRef>
              <c:f>Sheet1!$C$2</c:f>
              <c:strCache>
                <c:ptCount val="1"/>
                <c:pt idx="0">
                  <c:v>areaA</c:v>
                </c:pt>
              </c:strCache>
            </c:strRef>
          </c:tx>
          <c:marker>
            <c:symbol val="none"/>
          </c:marker>
          <c:cat>
            <c:numRef>
              <c:f>Sheet1!$A$3:$A$75</c:f>
              <c:numCache>
                <c:formatCode>h:mm</c:formatCode>
                <c:ptCount val="73"/>
                <c:pt idx="0">
                  <c:v>0</c:v>
                </c:pt>
                <c:pt idx="1">
                  <c:v>3.4722222222222272E-3</c:v>
                </c:pt>
                <c:pt idx="2">
                  <c:v>6.9444444444444571E-3</c:v>
                </c:pt>
                <c:pt idx="3">
                  <c:v>1.0416666666666699E-2</c:v>
                </c:pt>
                <c:pt idx="4">
                  <c:v>1.388888888888894E-2</c:v>
                </c:pt>
                <c:pt idx="5">
                  <c:v>1.7361111111111154E-2</c:v>
                </c:pt>
                <c:pt idx="6">
                  <c:v>2.0833333333333377E-2</c:v>
                </c:pt>
                <c:pt idx="7">
                  <c:v>2.4305555555555601E-2</c:v>
                </c:pt>
                <c:pt idx="8">
                  <c:v>2.7777777777777918E-2</c:v>
                </c:pt>
                <c:pt idx="9">
                  <c:v>3.1250000000000056E-2</c:v>
                </c:pt>
                <c:pt idx="10">
                  <c:v>3.472222222222221E-2</c:v>
                </c:pt>
                <c:pt idx="11">
                  <c:v>3.8194444444444399E-2</c:v>
                </c:pt>
                <c:pt idx="12">
                  <c:v>4.1666666666666713E-2</c:v>
                </c:pt>
                <c:pt idx="13">
                  <c:v>4.5138888888888895E-2</c:v>
                </c:pt>
                <c:pt idx="14">
                  <c:v>4.8611111111111133E-2</c:v>
                </c:pt>
                <c:pt idx="15">
                  <c:v>5.2083333333333488E-2</c:v>
                </c:pt>
                <c:pt idx="16">
                  <c:v>5.555555555555558E-2</c:v>
                </c:pt>
                <c:pt idx="17">
                  <c:v>5.9027777777777804E-2</c:v>
                </c:pt>
                <c:pt idx="18">
                  <c:v>6.2500000000000111E-2</c:v>
                </c:pt>
                <c:pt idx="19">
                  <c:v>6.5972222222222335E-2</c:v>
                </c:pt>
                <c:pt idx="20">
                  <c:v>6.9444444444444531E-2</c:v>
                </c:pt>
                <c:pt idx="21">
                  <c:v>7.2916666666666866E-2</c:v>
                </c:pt>
                <c:pt idx="22">
                  <c:v>7.6388888888888923E-2</c:v>
                </c:pt>
                <c:pt idx="23">
                  <c:v>7.9861111111111327E-2</c:v>
                </c:pt>
                <c:pt idx="24">
                  <c:v>8.3333333333333467E-2</c:v>
                </c:pt>
                <c:pt idx="25">
                  <c:v>8.6805555555555747E-2</c:v>
                </c:pt>
                <c:pt idx="26">
                  <c:v>9.0277777777777776E-2</c:v>
                </c:pt>
                <c:pt idx="27">
                  <c:v>9.3750000000000291E-2</c:v>
                </c:pt>
                <c:pt idx="28">
                  <c:v>9.7222222222222265E-2</c:v>
                </c:pt>
                <c:pt idx="29">
                  <c:v>0.10069444444444414</c:v>
                </c:pt>
                <c:pt idx="30">
                  <c:v>0.10416666666666714</c:v>
                </c:pt>
                <c:pt idx="31">
                  <c:v>0.10763888888888917</c:v>
                </c:pt>
                <c:pt idx="32">
                  <c:v>0.11111111111111113</c:v>
                </c:pt>
                <c:pt idx="33">
                  <c:v>0.11458333333333301</c:v>
                </c:pt>
                <c:pt idx="34">
                  <c:v>0.11805555555555616</c:v>
                </c:pt>
                <c:pt idx="35">
                  <c:v>0.12152777777777812</c:v>
                </c:pt>
                <c:pt idx="36">
                  <c:v>0.125</c:v>
                </c:pt>
                <c:pt idx="37">
                  <c:v>0.12847222222222199</c:v>
                </c:pt>
                <c:pt idx="38">
                  <c:v>0.13194444444444453</c:v>
                </c:pt>
                <c:pt idx="39">
                  <c:v>0.13541666666666699</c:v>
                </c:pt>
                <c:pt idx="40">
                  <c:v>0.13888888888888901</c:v>
                </c:pt>
                <c:pt idx="41">
                  <c:v>0.14236111111111099</c:v>
                </c:pt>
                <c:pt idx="42">
                  <c:v>0.14583333333333334</c:v>
                </c:pt>
                <c:pt idx="43">
                  <c:v>0.149305555555556</c:v>
                </c:pt>
                <c:pt idx="44">
                  <c:v>0.15277777777777801</c:v>
                </c:pt>
                <c:pt idx="45">
                  <c:v>0.15625000000000028</c:v>
                </c:pt>
                <c:pt idx="46">
                  <c:v>0.15972222222222243</c:v>
                </c:pt>
                <c:pt idx="47">
                  <c:v>0.16319444444444448</c:v>
                </c:pt>
                <c:pt idx="48">
                  <c:v>0.16666666666666693</c:v>
                </c:pt>
              </c:numCache>
            </c:numRef>
          </c:cat>
          <c:val>
            <c:numRef>
              <c:f>Sheet1!$C$3:$C$51</c:f>
              <c:numCache>
                <c:formatCode>0.000_);[Red]\(0.000\)</c:formatCode>
                <c:ptCount val="49"/>
                <c:pt idx="0">
                  <c:v>2.4972336061600314E-24</c:v>
                </c:pt>
                <c:pt idx="1">
                  <c:v>1.3936771200008214E-12</c:v>
                </c:pt>
                <c:pt idx="2">
                  <c:v>2.2732806000000139E-11</c:v>
                </c:pt>
                <c:pt idx="3">
                  <c:v>3.9201189000000212E-11</c:v>
                </c:pt>
                <c:pt idx="4">
                  <c:v>3.3512869000000127E-11</c:v>
                </c:pt>
                <c:pt idx="5">
                  <c:v>9.3817268000000587E-11</c:v>
                </c:pt>
                <c:pt idx="6">
                  <c:v>8.8236416000000513E-11</c:v>
                </c:pt>
                <c:pt idx="7">
                  <c:v>8.5944387000000378E-10</c:v>
                </c:pt>
                <c:pt idx="8">
                  <c:v>1.1306588800000067E-9</c:v>
                </c:pt>
                <c:pt idx="9">
                  <c:v>8.9610306000000566E-11</c:v>
                </c:pt>
                <c:pt idx="10">
                  <c:v>8.8372716000000263E-11</c:v>
                </c:pt>
                <c:pt idx="11">
                  <c:v>7.7066309000000472E-11</c:v>
                </c:pt>
                <c:pt idx="12">
                  <c:v>6.6384244000000351E-11</c:v>
                </c:pt>
                <c:pt idx="13">
                  <c:v>8.3249907000000376E-11</c:v>
                </c:pt>
                <c:pt idx="14">
                  <c:v>1.3695574000000083E-10</c:v>
                </c:pt>
                <c:pt idx="15">
                  <c:v>1.8099377000000083E-10</c:v>
                </c:pt>
                <c:pt idx="16">
                  <c:v>1.9298974000000086E-10</c:v>
                </c:pt>
                <c:pt idx="17">
                  <c:v>1.8701364000000097E-10</c:v>
                </c:pt>
                <c:pt idx="18">
                  <c:v>1.4049005000000066E-10</c:v>
                </c:pt>
                <c:pt idx="19">
                  <c:v>1.051448200000004E-10</c:v>
                </c:pt>
                <c:pt idx="20">
                  <c:v>8.4805140000000557E-11</c:v>
                </c:pt>
                <c:pt idx="21">
                  <c:v>6.2631530000000335E-11</c:v>
                </c:pt>
                <c:pt idx="22">
                  <c:v>4.3662742000000156E-11</c:v>
                </c:pt>
                <c:pt idx="23">
                  <c:v>2.6717582000000119E-11</c:v>
                </c:pt>
                <c:pt idx="24">
                  <c:v>1.2843319000000074E-11</c:v>
                </c:pt>
                <c:pt idx="25">
                  <c:v>1.3682915300000082E-12</c:v>
                </c:pt>
                <c:pt idx="26">
                  <c:v>-1.0179582000000042E-11</c:v>
                </c:pt>
                <c:pt idx="27">
                  <c:v>-2.0932311000000125E-11</c:v>
                </c:pt>
                <c:pt idx="28">
                  <c:v>-3.149625200000017E-11</c:v>
                </c:pt>
                <c:pt idx="29">
                  <c:v>-5.4398110000000351E-11</c:v>
                </c:pt>
                <c:pt idx="30">
                  <c:v>-5.3022470000000335E-11</c:v>
                </c:pt>
                <c:pt idx="31">
                  <c:v>-6.3154420000000351E-11</c:v>
                </c:pt>
                <c:pt idx="32">
                  <c:v>-7.3469770000000377E-11</c:v>
                </c:pt>
                <c:pt idx="33">
                  <c:v>-8.139110000000034E-11</c:v>
                </c:pt>
                <c:pt idx="34">
                  <c:v>-9.3889150000000425E-11</c:v>
                </c:pt>
                <c:pt idx="35">
                  <c:v>-1.0860684000000059E-10</c:v>
                </c:pt>
                <c:pt idx="36">
                  <c:v>-1.2018060000000034E-10</c:v>
                </c:pt>
                <c:pt idx="37">
                  <c:v>-1.3334937000000049E-10</c:v>
                </c:pt>
                <c:pt idx="38">
                  <c:v>-1.4855513000000062E-10</c:v>
                </c:pt>
                <c:pt idx="39">
                  <c:v>-1.3810722000000067E-10</c:v>
                </c:pt>
                <c:pt idx="40">
                  <c:v>-1.1304196200000065E-10</c:v>
                </c:pt>
                <c:pt idx="41">
                  <c:v>-1.7845544000000104E-10</c:v>
                </c:pt>
                <c:pt idx="42">
                  <c:v>-8.4595940000000657E-10</c:v>
                </c:pt>
                <c:pt idx="43">
                  <c:v>-6.9138373834300406E-10</c:v>
                </c:pt>
                <c:pt idx="44">
                  <c:v>-4.0966930000324274E-11</c:v>
                </c:pt>
                <c:pt idx="45">
                  <c:v>-1.5887627368866431E-11</c:v>
                </c:pt>
                <c:pt idx="46">
                  <c:v>-1.632590512118642E-11</c:v>
                </c:pt>
                <c:pt idx="47">
                  <c:v>-2.3233542615916509E-11</c:v>
                </c:pt>
                <c:pt idx="48">
                  <c:v>-2.8159447702366477E-11</c:v>
                </c:pt>
              </c:numCache>
            </c:numRef>
          </c:val>
        </c:ser>
        <c:ser>
          <c:idx val="0"/>
          <c:order val="2"/>
          <c:tx>
            <c:strRef>
              <c:f>Sheet1!$D$2</c:f>
              <c:strCache>
                <c:ptCount val="1"/>
                <c:pt idx="0">
                  <c:v>areaB</c:v>
                </c:pt>
              </c:strCache>
            </c:strRef>
          </c:tx>
          <c:marker>
            <c:symbol val="none"/>
          </c:marker>
          <c:val>
            <c:numRef>
              <c:f>Sheet1!$D$3:$D$51</c:f>
              <c:numCache>
                <c:formatCode>0.000_);[Red]\(0.000\)</c:formatCode>
                <c:ptCount val="49"/>
                <c:pt idx="0">
                  <c:v>2.3625989487240252E-20</c:v>
                </c:pt>
                <c:pt idx="1">
                  <c:v>1.1573541607188947E-13</c:v>
                </c:pt>
                <c:pt idx="2">
                  <c:v>1.3285785808714164E-11</c:v>
                </c:pt>
                <c:pt idx="3">
                  <c:v>1.3886564550000084E-10</c:v>
                </c:pt>
                <c:pt idx="4">
                  <c:v>4.3960275870000207E-10</c:v>
                </c:pt>
                <c:pt idx="5">
                  <c:v>1.1156040230000045E-9</c:v>
                </c:pt>
                <c:pt idx="6">
                  <c:v>1.3297908560000043E-9</c:v>
                </c:pt>
                <c:pt idx="7">
                  <c:v>2.4333757640000104E-9</c:v>
                </c:pt>
                <c:pt idx="8">
                  <c:v>1.9691552000000087E-8</c:v>
                </c:pt>
                <c:pt idx="9">
                  <c:v>1.4608464900000048E-9</c:v>
                </c:pt>
                <c:pt idx="10">
                  <c:v>1.2576177000000057E-9</c:v>
                </c:pt>
                <c:pt idx="11">
                  <c:v>1.3053287700000045E-9</c:v>
                </c:pt>
                <c:pt idx="12">
                  <c:v>1.1616178100000059E-9</c:v>
                </c:pt>
                <c:pt idx="13">
                  <c:v>7.5062559700000334E-10</c:v>
                </c:pt>
                <c:pt idx="14">
                  <c:v>8.009865100000028E-10</c:v>
                </c:pt>
                <c:pt idx="15">
                  <c:v>7.3408227000000413E-10</c:v>
                </c:pt>
                <c:pt idx="16">
                  <c:v>5.1162238600000244E-10</c:v>
                </c:pt>
                <c:pt idx="17">
                  <c:v>3.4481853000000173E-10</c:v>
                </c:pt>
                <c:pt idx="18">
                  <c:v>1.2146038160000059E-10</c:v>
                </c:pt>
                <c:pt idx="19">
                  <c:v>2.2357893500000116E-11</c:v>
                </c:pt>
                <c:pt idx="20">
                  <c:v>-2.2400038540000147E-10</c:v>
                </c:pt>
                <c:pt idx="21">
                  <c:v>4.3994169811804804E-3</c:v>
                </c:pt>
                <c:pt idx="22">
                  <c:v>2.8495359770220302E-2</c:v>
                </c:pt>
                <c:pt idx="23">
                  <c:v>4.673108979704628E-2</c:v>
                </c:pt>
                <c:pt idx="24">
                  <c:v>5.4383959916967019E-2</c:v>
                </c:pt>
                <c:pt idx="25">
                  <c:v>5.2883629671183402E-2</c:v>
                </c:pt>
                <c:pt idx="26">
                  <c:v>3.7472789606615764E-2</c:v>
                </c:pt>
                <c:pt idx="27">
                  <c:v>1.3396849540120303E-2</c:v>
                </c:pt>
                <c:pt idx="28">
                  <c:v>-6.7526151000000311E-10</c:v>
                </c:pt>
                <c:pt idx="29">
                  <c:v>5.9601468000000324E-11</c:v>
                </c:pt>
                <c:pt idx="30">
                  <c:v>-5.1043055300000131E-10</c:v>
                </c:pt>
                <c:pt idx="31">
                  <c:v>5.3115518300000147E-10</c:v>
                </c:pt>
                <c:pt idx="32">
                  <c:v>-3.8583678800000193E-10</c:v>
                </c:pt>
                <c:pt idx="33">
                  <c:v>-3.9053875600000244E-10</c:v>
                </c:pt>
                <c:pt idx="34">
                  <c:v>-5.01597773000002E-10</c:v>
                </c:pt>
                <c:pt idx="35">
                  <c:v>-6.161283660000024E-10</c:v>
                </c:pt>
                <c:pt idx="36">
                  <c:v>-1.6270337330000077E-9</c:v>
                </c:pt>
                <c:pt idx="37">
                  <c:v>-1.9742922800000075E-9</c:v>
                </c:pt>
                <c:pt idx="38">
                  <c:v>-1.4610919000000049E-9</c:v>
                </c:pt>
                <c:pt idx="39">
                  <c:v>-1.2763064800000055E-9</c:v>
                </c:pt>
                <c:pt idx="40">
                  <c:v>-1.4257595900000044E-9</c:v>
                </c:pt>
                <c:pt idx="41">
                  <c:v>-9.8831474320000566E-9</c:v>
                </c:pt>
                <c:pt idx="42">
                  <c:v>-4.8287307810000203E-9</c:v>
                </c:pt>
                <c:pt idx="43">
                  <c:v>-2.6021423741940074E-9</c:v>
                </c:pt>
                <c:pt idx="44">
                  <c:v>-8.5419610861920007E-10</c:v>
                </c:pt>
                <c:pt idx="45">
                  <c:v>-4.3596267072760209E-10</c:v>
                </c:pt>
                <c:pt idx="46">
                  <c:v>-3.5743574222360185E-10</c:v>
                </c:pt>
                <c:pt idx="47">
                  <c:v>-2.6143569014533109E-10</c:v>
                </c:pt>
                <c:pt idx="48">
                  <c:v>-1.4608376163363061E-10</c:v>
                </c:pt>
              </c:numCache>
            </c:numRef>
          </c:val>
        </c:ser>
        <c:ser>
          <c:idx val="2"/>
          <c:order val="3"/>
          <c:tx>
            <c:strRef>
              <c:f>Sheet1!$E$2</c:f>
              <c:strCache>
                <c:ptCount val="1"/>
                <c:pt idx="0">
                  <c:v>areaC</c:v>
                </c:pt>
              </c:strCache>
            </c:strRef>
          </c:tx>
          <c:marker>
            <c:symbol val="none"/>
          </c:marker>
          <c:val>
            <c:numRef>
              <c:f>Sheet1!$E$3:$E$51</c:f>
              <c:numCache>
                <c:formatCode>0.000_);[Red]\(0.000\)</c:formatCode>
                <c:ptCount val="49"/>
                <c:pt idx="0">
                  <c:v>3.8219794600000428E-23</c:v>
                </c:pt>
                <c:pt idx="1">
                  <c:v>1.2947142000056402E-13</c:v>
                </c:pt>
                <c:pt idx="2">
                  <c:v>5.987649743439371E-12</c:v>
                </c:pt>
                <c:pt idx="3">
                  <c:v>4.620040199999954E-11</c:v>
                </c:pt>
                <c:pt idx="4">
                  <c:v>1.0632151099999992E-10</c:v>
                </c:pt>
                <c:pt idx="5">
                  <c:v>2.2182091900000022E-10</c:v>
                </c:pt>
                <c:pt idx="6">
                  <c:v>2.0911395500000078E-10</c:v>
                </c:pt>
                <c:pt idx="7">
                  <c:v>2.5913203900000068E-10</c:v>
                </c:pt>
                <c:pt idx="8">
                  <c:v>4.6272221600000095E-10</c:v>
                </c:pt>
                <c:pt idx="9">
                  <c:v>5.7725840000000231E-10</c:v>
                </c:pt>
                <c:pt idx="10">
                  <c:v>7.7500909440000392E-10</c:v>
                </c:pt>
                <c:pt idx="11">
                  <c:v>1.6701848200000098E-9</c:v>
                </c:pt>
                <c:pt idx="12">
                  <c:v>3.6802388000000202E-10</c:v>
                </c:pt>
                <c:pt idx="13">
                  <c:v>1.1758780300000066E-10</c:v>
                </c:pt>
                <c:pt idx="14">
                  <c:v>1.0271367400000035E-10</c:v>
                </c:pt>
                <c:pt idx="15">
                  <c:v>2.4086786400000101E-11</c:v>
                </c:pt>
                <c:pt idx="16">
                  <c:v>-3.555980500000018E-12</c:v>
                </c:pt>
                <c:pt idx="17">
                  <c:v>-2.1973709770000155E-11</c:v>
                </c:pt>
                <c:pt idx="18">
                  <c:v>-1.8911761400000105E-11</c:v>
                </c:pt>
                <c:pt idx="19">
                  <c:v>-1.7518623600000092E-11</c:v>
                </c:pt>
                <c:pt idx="20">
                  <c:v>-2.2173976600000175E-11</c:v>
                </c:pt>
                <c:pt idx="21">
                  <c:v>-4.6002469890000262E-11</c:v>
                </c:pt>
                <c:pt idx="22">
                  <c:v>-7.8560277000000436E-11</c:v>
                </c:pt>
                <c:pt idx="23">
                  <c:v>-1.2454069000000056E-10</c:v>
                </c:pt>
                <c:pt idx="24">
                  <c:v>-1.6994869600000107E-10</c:v>
                </c:pt>
                <c:pt idx="25">
                  <c:v>-2.8624772000000134E-10</c:v>
                </c:pt>
                <c:pt idx="26">
                  <c:v>-5.7035703000000257E-10</c:v>
                </c:pt>
                <c:pt idx="27">
                  <c:v>-7.2192643000000447E-10</c:v>
                </c:pt>
                <c:pt idx="28">
                  <c:v>-5.9105268000000257E-10</c:v>
                </c:pt>
                <c:pt idx="29">
                  <c:v>-7.5596860000000403E-10</c:v>
                </c:pt>
                <c:pt idx="30">
                  <c:v>-7.1251453000000245E-10</c:v>
                </c:pt>
                <c:pt idx="31">
                  <c:v>-4.7889464100000261E-10</c:v>
                </c:pt>
                <c:pt idx="32">
                  <c:v>-3.3907660360000137E-10</c:v>
                </c:pt>
                <c:pt idx="33">
                  <c:v>-1.7502803145000114E-10</c:v>
                </c:pt>
                <c:pt idx="34">
                  <c:v>-1.0418664065844722E-10</c:v>
                </c:pt>
                <c:pt idx="35">
                  <c:v>-8.0361646180009922E-11</c:v>
                </c:pt>
                <c:pt idx="36">
                  <c:v>-7.0902826320003633E-11</c:v>
                </c:pt>
                <c:pt idx="37">
                  <c:v>-1.9821206279000414E-10</c:v>
                </c:pt>
                <c:pt idx="38">
                  <c:v>-8.5270397216003634E-11</c:v>
                </c:pt>
                <c:pt idx="39">
                  <c:v>-4.854162592700353E-11</c:v>
                </c:pt>
                <c:pt idx="40">
                  <c:v>-1.2610700623003287E-11</c:v>
                </c:pt>
                <c:pt idx="41">
                  <c:v>-5.0250552140032393E-12</c:v>
                </c:pt>
                <c:pt idx="42">
                  <c:v>-4.1368924470032579E-12</c:v>
                </c:pt>
                <c:pt idx="43">
                  <c:v>-3.4244319872032616E-12</c:v>
                </c:pt>
                <c:pt idx="44">
                  <c:v>-2.8395620938032322E-12</c:v>
                </c:pt>
                <c:pt idx="45">
                  <c:v>-2.3525670895032318E-12</c:v>
                </c:pt>
                <c:pt idx="46">
                  <c:v>-1.94295293790324E-12</c:v>
                </c:pt>
                <c:pt idx="47">
                  <c:v>-2.1250043898032433E-12</c:v>
                </c:pt>
                <c:pt idx="48">
                  <c:v>-1.9435523892032544E-12</c:v>
                </c:pt>
              </c:numCache>
            </c:numRef>
          </c:val>
        </c:ser>
        <c:ser>
          <c:idx val="3"/>
          <c:order val="4"/>
          <c:tx>
            <c:strRef>
              <c:f>Sheet1!$F$2</c:f>
              <c:strCache>
                <c:ptCount val="1"/>
                <c:pt idx="0">
                  <c:v>areaD</c:v>
                </c:pt>
              </c:strCache>
            </c:strRef>
          </c:tx>
          <c:marker>
            <c:symbol val="none"/>
          </c:marker>
          <c:val>
            <c:numRef>
              <c:f>Sheet1!$F$3:$F$51</c:f>
              <c:numCache>
                <c:formatCode>0.000_);[Red]\(0.000\)</c:formatCode>
                <c:ptCount val="49"/>
                <c:pt idx="0">
                  <c:v>1.2081789571421328E-11</c:v>
                </c:pt>
                <c:pt idx="1">
                  <c:v>5.1361123803058525E-12</c:v>
                </c:pt>
                <c:pt idx="2">
                  <c:v>7.1787435258002316E-11</c:v>
                </c:pt>
                <c:pt idx="3">
                  <c:v>2.8004966200000052E-10</c:v>
                </c:pt>
                <c:pt idx="4">
                  <c:v>3.3427643800000096E-10</c:v>
                </c:pt>
                <c:pt idx="5">
                  <c:v>7.1815200000000255E-10</c:v>
                </c:pt>
                <c:pt idx="6">
                  <c:v>8.5202581000011607E-10</c:v>
                </c:pt>
                <c:pt idx="7">
                  <c:v>1.4545226393025732E-9</c:v>
                </c:pt>
                <c:pt idx="8">
                  <c:v>2.1802112947380099E-9</c:v>
                </c:pt>
                <c:pt idx="9">
                  <c:v>1.4802069990000053E-9</c:v>
                </c:pt>
                <c:pt idx="10">
                  <c:v>2.3201817980000149E-9</c:v>
                </c:pt>
                <c:pt idx="11">
                  <c:v>1.8272860657000092E-8</c:v>
                </c:pt>
                <c:pt idx="12">
                  <c:v>1.4802471543537945E-2</c:v>
                </c:pt>
                <c:pt idx="13">
                  <c:v>1.1218074539125183E-3</c:v>
                </c:pt>
                <c:pt idx="14">
                  <c:v>6.2576049230976573E-3</c:v>
                </c:pt>
                <c:pt idx="15">
                  <c:v>6.73201788410004E-10</c:v>
                </c:pt>
                <c:pt idx="16">
                  <c:v>1.9232132300000091E-10</c:v>
                </c:pt>
                <c:pt idx="17">
                  <c:v>9.7049490000000339E-12</c:v>
                </c:pt>
                <c:pt idx="18">
                  <c:v>-1.553832340000007E-10</c:v>
                </c:pt>
                <c:pt idx="19">
                  <c:v>-3.4921897110000171E-10</c:v>
                </c:pt>
                <c:pt idx="20">
                  <c:v>-4.4180254250000255E-10</c:v>
                </c:pt>
                <c:pt idx="21">
                  <c:v>-5.1835406400000211E-10</c:v>
                </c:pt>
                <c:pt idx="22">
                  <c:v>-6.0091723800000357E-10</c:v>
                </c:pt>
                <c:pt idx="23">
                  <c:v>-7.3461967700000308E-10</c:v>
                </c:pt>
                <c:pt idx="24">
                  <c:v>-1.0340017690000054E-9</c:v>
                </c:pt>
                <c:pt idx="25">
                  <c:v>-1.9829050490000083E-9</c:v>
                </c:pt>
                <c:pt idx="26">
                  <c:v>-2.9198299277911078E-9</c:v>
                </c:pt>
                <c:pt idx="27">
                  <c:v>-5.4210212531586425E-9</c:v>
                </c:pt>
                <c:pt idx="28">
                  <c:v>-7.1708906273385277E-9</c:v>
                </c:pt>
                <c:pt idx="29">
                  <c:v>-1.9689904528040864E-9</c:v>
                </c:pt>
                <c:pt idx="30">
                  <c:v>-3.4202126438008533E-10</c:v>
                </c:pt>
                <c:pt idx="31">
                  <c:v>-2.6885035419960333E-10</c:v>
                </c:pt>
                <c:pt idx="32">
                  <c:v>-1.4540322919434945E-10</c:v>
                </c:pt>
                <c:pt idx="33">
                  <c:v>-1.4684656668879227E-10</c:v>
                </c:pt>
                <c:pt idx="34">
                  <c:v>-1.1584448098320443E-10</c:v>
                </c:pt>
                <c:pt idx="35">
                  <c:v>-5.2099257970072028E-11</c:v>
                </c:pt>
                <c:pt idx="36">
                  <c:v>-7.4321456610052418E-11</c:v>
                </c:pt>
                <c:pt idx="37">
                  <c:v>-1.3831938297005317E-10</c:v>
                </c:pt>
                <c:pt idx="38">
                  <c:v>-1.0274440657005281E-10</c:v>
                </c:pt>
                <c:pt idx="39">
                  <c:v>-1.0070395448405293E-10</c:v>
                </c:pt>
                <c:pt idx="40">
                  <c:v>-9.8686527792053201E-11</c:v>
                </c:pt>
                <c:pt idx="41">
                  <c:v>-1.4219989182605271E-10</c:v>
                </c:pt>
                <c:pt idx="42">
                  <c:v>-3.8257722377015446E-10</c:v>
                </c:pt>
                <c:pt idx="43">
                  <c:v>-4.3061631147665559E-10</c:v>
                </c:pt>
                <c:pt idx="44">
                  <c:v>-2.7876705990589377E-10</c:v>
                </c:pt>
                <c:pt idx="45">
                  <c:v>-1.4231206838105564E-10</c:v>
                </c:pt>
                <c:pt idx="46">
                  <c:v>-7.0478841661055379E-11</c:v>
                </c:pt>
                <c:pt idx="47">
                  <c:v>-3.7256955722655397E-11</c:v>
                </c:pt>
                <c:pt idx="48">
                  <c:v>-1.8774847084355252E-11</c:v>
                </c:pt>
              </c:numCache>
            </c:numRef>
          </c:val>
        </c:ser>
        <c:ser>
          <c:idx val="4"/>
          <c:order val="5"/>
          <c:tx>
            <c:strRef>
              <c:f>Sheet1!$G$2</c:f>
              <c:strCache>
                <c:ptCount val="1"/>
                <c:pt idx="0">
                  <c:v>areaE</c:v>
                </c:pt>
              </c:strCache>
            </c:strRef>
          </c:tx>
          <c:marker>
            <c:symbol val="none"/>
          </c:marker>
          <c:val>
            <c:numRef>
              <c:f>Sheet1!$G$3:$G$51</c:f>
              <c:numCache>
                <c:formatCode>0.000_);[Red]\(0.000\)</c:formatCode>
                <c:ptCount val="49"/>
                <c:pt idx="0">
                  <c:v>1.0784160003285236E-13</c:v>
                </c:pt>
                <c:pt idx="1">
                  <c:v>9.2307681464992897E-13</c:v>
                </c:pt>
                <c:pt idx="2">
                  <c:v>1.399094302649913E-11</c:v>
                </c:pt>
                <c:pt idx="3">
                  <c:v>5.8975051600000206E-11</c:v>
                </c:pt>
                <c:pt idx="4">
                  <c:v>1.6131155110000092E-10</c:v>
                </c:pt>
                <c:pt idx="5">
                  <c:v>3.1039173000000192E-10</c:v>
                </c:pt>
                <c:pt idx="6">
                  <c:v>3.7037357200000233E-10</c:v>
                </c:pt>
                <c:pt idx="7">
                  <c:v>4.0806050200000199E-10</c:v>
                </c:pt>
                <c:pt idx="8">
                  <c:v>1.0022987690000044E-9</c:v>
                </c:pt>
                <c:pt idx="9">
                  <c:v>5.7700505100000308E-10</c:v>
                </c:pt>
                <c:pt idx="10">
                  <c:v>1.210709990180003E-9</c:v>
                </c:pt>
                <c:pt idx="11">
                  <c:v>1.084134506800006E-9</c:v>
                </c:pt>
                <c:pt idx="12">
                  <c:v>3.0413365150000158E-9</c:v>
                </c:pt>
                <c:pt idx="13">
                  <c:v>1.2109263740000035E-9</c:v>
                </c:pt>
                <c:pt idx="14">
                  <c:v>2.1837133660000167E-10</c:v>
                </c:pt>
                <c:pt idx="15">
                  <c:v>-1.8149662500000062E-10</c:v>
                </c:pt>
                <c:pt idx="16">
                  <c:v>-3.081347170000015E-10</c:v>
                </c:pt>
                <c:pt idx="17">
                  <c:v>-3.283402834000015E-10</c:v>
                </c:pt>
                <c:pt idx="18">
                  <c:v>-3.2809933700000223E-10</c:v>
                </c:pt>
                <c:pt idx="19">
                  <c:v>-3.475408750000017E-10</c:v>
                </c:pt>
                <c:pt idx="20">
                  <c:v>-3.7474360000000217E-10</c:v>
                </c:pt>
                <c:pt idx="21">
                  <c:v>-3.7532662800000205E-10</c:v>
                </c:pt>
                <c:pt idx="22">
                  <c:v>-3.6264187600000189E-10</c:v>
                </c:pt>
                <c:pt idx="23">
                  <c:v>-3.531973540000018E-10</c:v>
                </c:pt>
                <c:pt idx="24">
                  <c:v>-4.4932301500000253E-10</c:v>
                </c:pt>
                <c:pt idx="25">
                  <c:v>-9.2084193700000437E-10</c:v>
                </c:pt>
                <c:pt idx="26">
                  <c:v>-7.4844616640000413E-10</c:v>
                </c:pt>
                <c:pt idx="27">
                  <c:v>-5.4392158947000353E-10</c:v>
                </c:pt>
                <c:pt idx="28">
                  <c:v>-6.0272208399000208E-10</c:v>
                </c:pt>
                <c:pt idx="29">
                  <c:v>-3.9114493823000145E-10</c:v>
                </c:pt>
                <c:pt idx="30">
                  <c:v>-8.0976975185000579E-10</c:v>
                </c:pt>
                <c:pt idx="31">
                  <c:v>-2.6085329635000144E-10</c:v>
                </c:pt>
                <c:pt idx="32">
                  <c:v>-1.3975414415000072E-10</c:v>
                </c:pt>
                <c:pt idx="33">
                  <c:v>-8.0796016465000469E-11</c:v>
                </c:pt>
                <c:pt idx="34">
                  <c:v>-1.3531551437200089E-10</c:v>
                </c:pt>
                <c:pt idx="35">
                  <c:v>-7.2003448852000435E-11</c:v>
                </c:pt>
                <c:pt idx="36">
                  <c:v>-4.4629717103000204E-11</c:v>
                </c:pt>
                <c:pt idx="37">
                  <c:v>-3.5326080348000113E-11</c:v>
                </c:pt>
                <c:pt idx="38">
                  <c:v>-3.0373327501000209E-11</c:v>
                </c:pt>
                <c:pt idx="39">
                  <c:v>-2.4080203764200157E-11</c:v>
                </c:pt>
                <c:pt idx="40">
                  <c:v>-2.0976393559700142E-11</c:v>
                </c:pt>
                <c:pt idx="41">
                  <c:v>-1.7642767583000109E-11</c:v>
                </c:pt>
                <c:pt idx="42">
                  <c:v>-2.7951296195400155E-11</c:v>
                </c:pt>
                <c:pt idx="43">
                  <c:v>-2.9801745939630165E-11</c:v>
                </c:pt>
                <c:pt idx="44">
                  <c:v>-2.7626109646380129E-11</c:v>
                </c:pt>
                <c:pt idx="45">
                  <c:v>-2.0961236574550138E-11</c:v>
                </c:pt>
                <c:pt idx="46">
                  <c:v>-1.4215971165560079E-11</c:v>
                </c:pt>
                <c:pt idx="47">
                  <c:v>-7.4411350966900399E-12</c:v>
                </c:pt>
                <c:pt idx="48">
                  <c:v>-6.0993777118130428E-12</c:v>
                </c:pt>
              </c:numCache>
            </c:numRef>
          </c:val>
        </c:ser>
        <c:ser>
          <c:idx val="6"/>
          <c:order val="6"/>
          <c:tx>
            <c:strRef>
              <c:f>Sheet1!$H$2</c:f>
              <c:strCache>
                <c:ptCount val="1"/>
                <c:pt idx="0">
                  <c:v>areaF</c:v>
                </c:pt>
              </c:strCache>
            </c:strRef>
          </c:tx>
          <c:marker>
            <c:symbol val="none"/>
          </c:marker>
          <c:val>
            <c:numRef>
              <c:f>Sheet1!$H$3:$H$51</c:f>
              <c:numCache>
                <c:formatCode>0.000_);[Red]\(0.000\)</c:formatCode>
                <c:ptCount val="49"/>
                <c:pt idx="0">
                  <c:v>2.1422958500000266E-23</c:v>
                </c:pt>
                <c:pt idx="1">
                  <c:v>8.4765472800862131E-13</c:v>
                </c:pt>
                <c:pt idx="2">
                  <c:v>7.5901910378330006E-12</c:v>
                </c:pt>
                <c:pt idx="3">
                  <c:v>7.7699764700000359E-11</c:v>
                </c:pt>
                <c:pt idx="4">
                  <c:v>1.2905488800000074E-10</c:v>
                </c:pt>
                <c:pt idx="5">
                  <c:v>2.331036070000009E-10</c:v>
                </c:pt>
                <c:pt idx="6">
                  <c:v>2.3239802200000142E-10</c:v>
                </c:pt>
                <c:pt idx="7">
                  <c:v>3.4609256700000174E-10</c:v>
                </c:pt>
                <c:pt idx="8">
                  <c:v>3.2152686100000103E-10</c:v>
                </c:pt>
                <c:pt idx="9">
                  <c:v>5.2909904200000291E-10</c:v>
                </c:pt>
                <c:pt idx="10">
                  <c:v>7.6810597690000399E-10</c:v>
                </c:pt>
                <c:pt idx="11">
                  <c:v>1.7253166070000066E-9</c:v>
                </c:pt>
                <c:pt idx="12">
                  <c:v>2.888187170000015E-9</c:v>
                </c:pt>
                <c:pt idx="13">
                  <c:v>1.8982651400000109E-9</c:v>
                </c:pt>
                <c:pt idx="14">
                  <c:v>1.8769687300000091E-10</c:v>
                </c:pt>
                <c:pt idx="15">
                  <c:v>-6.7430401340000466E-11</c:v>
                </c:pt>
                <c:pt idx="16">
                  <c:v>-1.6071606800000067E-10</c:v>
                </c:pt>
                <c:pt idx="17">
                  <c:v>-2.2059481400000094E-10</c:v>
                </c:pt>
                <c:pt idx="18">
                  <c:v>-2.5610968000000137E-10</c:v>
                </c:pt>
                <c:pt idx="19">
                  <c:v>-3.0701641000000147E-10</c:v>
                </c:pt>
                <c:pt idx="20">
                  <c:v>-4.5198371000000234E-10</c:v>
                </c:pt>
                <c:pt idx="21">
                  <c:v>-5.611972000000024E-10</c:v>
                </c:pt>
                <c:pt idx="22">
                  <c:v>-7.6816135300000394E-10</c:v>
                </c:pt>
                <c:pt idx="23">
                  <c:v>-1.0886964833000036E-9</c:v>
                </c:pt>
                <c:pt idx="24">
                  <c:v>-1.1484955716000076E-9</c:v>
                </c:pt>
                <c:pt idx="25">
                  <c:v>-1.0099554202000052E-9</c:v>
                </c:pt>
                <c:pt idx="26">
                  <c:v>-4.0985093240000209E-10</c:v>
                </c:pt>
                <c:pt idx="27">
                  <c:v>-3.5273699190000171E-10</c:v>
                </c:pt>
                <c:pt idx="28">
                  <c:v>-3.3661160970000168E-10</c:v>
                </c:pt>
                <c:pt idx="29">
                  <c:v>-2.8831653480000186E-10</c:v>
                </c:pt>
                <c:pt idx="30">
                  <c:v>-1.3992030560000066E-10</c:v>
                </c:pt>
                <c:pt idx="31">
                  <c:v>-8.8843399300000576E-11</c:v>
                </c:pt>
                <c:pt idx="32">
                  <c:v>-6.4799787300000467E-11</c:v>
                </c:pt>
                <c:pt idx="33">
                  <c:v>-2.7874669501000155E-10</c:v>
                </c:pt>
                <c:pt idx="34">
                  <c:v>-7.0421643720000338E-11</c:v>
                </c:pt>
                <c:pt idx="35">
                  <c:v>-1.5794217270000062E-11</c:v>
                </c:pt>
                <c:pt idx="36">
                  <c:v>-1.4838333020000059E-11</c:v>
                </c:pt>
                <c:pt idx="37">
                  <c:v>-1.4626497340000069E-11</c:v>
                </c:pt>
                <c:pt idx="38">
                  <c:v>-1.4713492670000056E-11</c:v>
                </c:pt>
                <c:pt idx="39">
                  <c:v>-1.8953559720000119E-11</c:v>
                </c:pt>
                <c:pt idx="40">
                  <c:v>-2.4429287403000151E-11</c:v>
                </c:pt>
                <c:pt idx="41">
                  <c:v>-2.3399211199000095E-11</c:v>
                </c:pt>
                <c:pt idx="42">
                  <c:v>-2.6464861352000105E-11</c:v>
                </c:pt>
                <c:pt idx="43">
                  <c:v>-1.4756041298000076E-11</c:v>
                </c:pt>
                <c:pt idx="44">
                  <c:v>-1.1369484833000072E-11</c:v>
                </c:pt>
                <c:pt idx="45">
                  <c:v>-6.6067953140000353E-12</c:v>
                </c:pt>
                <c:pt idx="46">
                  <c:v>-4.2937206280000221E-12</c:v>
                </c:pt>
                <c:pt idx="47">
                  <c:v>-2.8032296722000184E-12</c:v>
                </c:pt>
                <c:pt idx="48">
                  <c:v>-1.7090977482000095E-12</c:v>
                </c:pt>
              </c:numCache>
            </c:numRef>
          </c:val>
        </c:ser>
        <c:marker val="1"/>
        <c:axId val="202881280"/>
        <c:axId val="215222912"/>
      </c:lineChart>
      <c:catAx>
        <c:axId val="2028812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layout>
            <c:manualLayout>
              <c:xMode val="edge"/>
              <c:yMode val="edge"/>
              <c:x val="0.49903983904029287"/>
              <c:y val="0.90603096100590352"/>
            </c:manualLayout>
          </c:layout>
        </c:title>
        <c:numFmt formatCode="h:mm" sourceLinked="1"/>
        <c:maj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215222912"/>
        <c:crosses val="autoZero"/>
        <c:auto val="1"/>
        <c:lblAlgn val="ctr"/>
        <c:lblOffset val="100"/>
        <c:tickLblSkip val="4"/>
        <c:tickMarkSkip val="1"/>
      </c:catAx>
      <c:valAx>
        <c:axId val="215222912"/>
        <c:scaling>
          <c:orientation val="minMax"/>
          <c:max val="25"/>
          <c:min val="0"/>
        </c:scaling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00" b="0" i="0" u="none" strike="noStrike" baseline="0">
                    <a:solidFill>
                      <a:srgbClr val="000000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ja-JP" altLang="en-US"/>
                  <a:t>流入量（</a:t>
                </a:r>
                <a:r>
                  <a:rPr lang="en-US" altLang="en-US"/>
                  <a:t>m3/s）</a:t>
                </a:r>
              </a:p>
            </c:rich>
          </c:tx>
          <c:layout>
            <c:manualLayout>
              <c:xMode val="edge"/>
              <c:yMode val="edge"/>
              <c:x val="3.2660902977906102E-2"/>
              <c:y val="0.36232800965239093"/>
            </c:manualLayout>
          </c:layout>
          <c:spPr>
            <a:noFill/>
            <a:ln w="25400">
              <a:noFill/>
            </a:ln>
          </c:spPr>
        </c:title>
        <c:numFmt formatCode="#,##0.00;[Red]\-#,##0.00" sourceLinked="0"/>
        <c:maj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202881280"/>
        <c:crosses val="autoZero"/>
        <c:crossBetween val="between"/>
      </c:valAx>
      <c:catAx>
        <c:axId val="244610560"/>
        <c:scaling>
          <c:orientation val="minMax"/>
        </c:scaling>
        <c:delete val="1"/>
        <c:axPos val="t"/>
        <c:numFmt formatCode="h:mm" sourceLinked="1"/>
        <c:tickLblPos val="none"/>
        <c:crossAx val="244647424"/>
        <c:crosses val="autoZero"/>
        <c:auto val="1"/>
        <c:lblAlgn val="ctr"/>
        <c:lblOffset val="100"/>
      </c:catAx>
      <c:valAx>
        <c:axId val="244647424"/>
        <c:scaling>
          <c:orientation val="maxMin"/>
          <c:max val="500"/>
        </c:scaling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ja-JP" altLang="en-US"/>
                  <a:t>降雨強度（</a:t>
                </a:r>
                <a:r>
                  <a:rPr lang="en-US" altLang="ja-JP"/>
                  <a:t>mm/hr</a:t>
                </a:r>
                <a:r>
                  <a:rPr lang="ja-JP" altLang="en-US"/>
                  <a:t>）</a:t>
                </a:r>
              </a:p>
            </c:rich>
          </c:tx>
          <c:layout>
            <c:manualLayout>
              <c:xMode val="edge"/>
              <c:yMode val="edge"/>
              <c:x val="0.93208846732775119"/>
              <c:y val="0.34783661846190833"/>
            </c:manualLayout>
          </c:layout>
        </c:title>
        <c:numFmt formatCode="General" sourceLinked="1"/>
        <c:maj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244610560"/>
        <c:crosses val="max"/>
        <c:crossBetween val="between"/>
      </c:valAx>
      <c:spPr>
        <a:noFill/>
        <a:ln w="3175">
          <a:solidFill>
            <a:srgbClr val="00000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8684003116325321"/>
          <c:y val="0.18063874247124179"/>
          <c:w val="0.14389056555250476"/>
          <c:h val="0.38051658575358094"/>
        </c:manualLayout>
      </c:layout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ＭＳ Ｐゴシック"/>
              <a:ea typeface="ＭＳ Ｐゴシック"/>
              <a:cs typeface="ＭＳ Ｐゴシック"/>
            </a:defRPr>
          </a:pPr>
          <a:endParaRPr lang="ja-JP"/>
        </a:p>
      </c:txPr>
    </c:legend>
    <c:plotVisOnly val="1"/>
    <c:dispBlanksAs val="gap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chart>
    <c:title>
      <c:tx>
        <c:rich>
          <a:bodyPr/>
          <a:lstStyle/>
          <a:p>
            <a:pPr>
              <a:defRPr>
                <a:latin typeface="ＭＳ 明朝" pitchFamily="17" charset="-128"/>
                <a:ea typeface="ＭＳ 明朝" pitchFamily="17" charset="-128"/>
              </a:defRPr>
            </a:pPr>
            <a:r>
              <a:rPr lang="ja-JP" altLang="en-US" sz="1600" dirty="0" smtClean="0">
                <a:latin typeface="ＭＳ 明朝" pitchFamily="17" charset="-128"/>
                <a:ea typeface="ＭＳ 明朝" pitchFamily="17" charset="-128"/>
              </a:rPr>
              <a:t>ＪＲ大阪駅</a:t>
            </a:r>
            <a:r>
              <a:rPr lang="ja-JP" altLang="en-US" sz="1600" dirty="0">
                <a:latin typeface="ＭＳ 明朝" pitchFamily="17" charset="-128"/>
                <a:ea typeface="ＭＳ 明朝" pitchFamily="17" charset="-128"/>
              </a:rPr>
              <a:t>北部の水深の変化</a:t>
            </a:r>
          </a:p>
        </c:rich>
      </c:tx>
      <c:layout>
        <c:manualLayout>
          <c:xMode val="edge"/>
          <c:yMode val="edge"/>
          <c:x val="0.31039859238735756"/>
          <c:y val="5.6947042693488714E-2"/>
        </c:manualLayout>
      </c:layout>
    </c:title>
    <c:plotArea>
      <c:layout>
        <c:manualLayout>
          <c:layoutTarget val="inner"/>
          <c:xMode val="edge"/>
          <c:yMode val="edge"/>
          <c:x val="0.11456701058549618"/>
          <c:y val="0.21210802898003764"/>
          <c:w val="0.4176782454421985"/>
          <c:h val="0.51727994784965559"/>
        </c:manualLayout>
      </c:layout>
      <c:barChart>
        <c:barDir val="col"/>
        <c:grouping val="clustered"/>
        <c:ser>
          <c:idx val="5"/>
          <c:order val="0"/>
          <c:tx>
            <c:strRef>
              <c:f>流入箇所別水深変化!$B$2</c:f>
              <c:strCache>
                <c:ptCount val="1"/>
                <c:pt idx="0">
                  <c:v>降雨</c:v>
                </c:pt>
              </c:strCache>
            </c:strRef>
          </c:tx>
          <c:spPr>
            <a:solidFill>
              <a:srgbClr val="0000FF"/>
            </a:solidFill>
            <a:ln w="25400">
              <a:noFill/>
            </a:ln>
          </c:spPr>
          <c:cat>
            <c:strRef>
              <c:f>流入箇所別水深変化!$A$3:$A$75</c:f>
              <c:strCache>
                <c:ptCount val="73"/>
                <c:pt idx="0">
                  <c:v>00 00:00</c:v>
                </c:pt>
                <c:pt idx="1">
                  <c:v>00 00:05</c:v>
                </c:pt>
                <c:pt idx="2">
                  <c:v>00 00:10</c:v>
                </c:pt>
                <c:pt idx="3">
                  <c:v>00 00:15</c:v>
                </c:pt>
                <c:pt idx="4">
                  <c:v>00 00:20</c:v>
                </c:pt>
                <c:pt idx="5">
                  <c:v>00 00:25</c:v>
                </c:pt>
                <c:pt idx="6">
                  <c:v>00 00:30</c:v>
                </c:pt>
                <c:pt idx="7">
                  <c:v>00 00:35</c:v>
                </c:pt>
                <c:pt idx="8">
                  <c:v>00 00:40</c:v>
                </c:pt>
                <c:pt idx="9">
                  <c:v>00 00:45</c:v>
                </c:pt>
                <c:pt idx="10">
                  <c:v>00 00:50</c:v>
                </c:pt>
                <c:pt idx="11">
                  <c:v>00 00:55</c:v>
                </c:pt>
                <c:pt idx="12">
                  <c:v>00 01:00</c:v>
                </c:pt>
                <c:pt idx="13">
                  <c:v>00 01:05</c:v>
                </c:pt>
                <c:pt idx="14">
                  <c:v>00 01:10</c:v>
                </c:pt>
                <c:pt idx="15">
                  <c:v>00 01:15</c:v>
                </c:pt>
                <c:pt idx="16">
                  <c:v>00 01:20</c:v>
                </c:pt>
                <c:pt idx="17">
                  <c:v>00 01:25</c:v>
                </c:pt>
                <c:pt idx="18">
                  <c:v>00 01:30</c:v>
                </c:pt>
                <c:pt idx="19">
                  <c:v>00 01:35</c:v>
                </c:pt>
                <c:pt idx="20">
                  <c:v>00 01:40</c:v>
                </c:pt>
                <c:pt idx="21">
                  <c:v>00 01:45</c:v>
                </c:pt>
                <c:pt idx="22">
                  <c:v>00 01:50</c:v>
                </c:pt>
                <c:pt idx="23">
                  <c:v>00 01:55</c:v>
                </c:pt>
                <c:pt idx="24">
                  <c:v>00 02:00</c:v>
                </c:pt>
                <c:pt idx="25">
                  <c:v>00 02:05</c:v>
                </c:pt>
                <c:pt idx="26">
                  <c:v>00 02:10</c:v>
                </c:pt>
                <c:pt idx="27">
                  <c:v>00 02:15</c:v>
                </c:pt>
                <c:pt idx="28">
                  <c:v>00 02:20</c:v>
                </c:pt>
                <c:pt idx="29">
                  <c:v>00 02:25</c:v>
                </c:pt>
                <c:pt idx="30">
                  <c:v>00 02:30</c:v>
                </c:pt>
                <c:pt idx="31">
                  <c:v>00 02:35</c:v>
                </c:pt>
                <c:pt idx="32">
                  <c:v>00 02:40</c:v>
                </c:pt>
                <c:pt idx="33">
                  <c:v>00 02:45</c:v>
                </c:pt>
                <c:pt idx="34">
                  <c:v>00 02:50</c:v>
                </c:pt>
                <c:pt idx="35">
                  <c:v>00 02:55</c:v>
                </c:pt>
                <c:pt idx="36">
                  <c:v>00 03:00</c:v>
                </c:pt>
                <c:pt idx="37">
                  <c:v>00 03:05</c:v>
                </c:pt>
                <c:pt idx="38">
                  <c:v>00 03:10</c:v>
                </c:pt>
                <c:pt idx="39">
                  <c:v>00 03:15</c:v>
                </c:pt>
                <c:pt idx="40">
                  <c:v>00 03:20</c:v>
                </c:pt>
                <c:pt idx="41">
                  <c:v>00 03:25</c:v>
                </c:pt>
                <c:pt idx="42">
                  <c:v>00 03:30</c:v>
                </c:pt>
                <c:pt idx="43">
                  <c:v>00 03:35</c:v>
                </c:pt>
                <c:pt idx="44">
                  <c:v>00 03:40</c:v>
                </c:pt>
                <c:pt idx="45">
                  <c:v>00 03:45</c:v>
                </c:pt>
                <c:pt idx="46">
                  <c:v>00 03:50</c:v>
                </c:pt>
                <c:pt idx="47">
                  <c:v>00 03:55</c:v>
                </c:pt>
                <c:pt idx="48">
                  <c:v>00 04:00</c:v>
                </c:pt>
                <c:pt idx="49">
                  <c:v>00 04:05</c:v>
                </c:pt>
                <c:pt idx="50">
                  <c:v>00 04:10</c:v>
                </c:pt>
                <c:pt idx="51">
                  <c:v>00 04:15</c:v>
                </c:pt>
                <c:pt idx="52">
                  <c:v>00 04:20</c:v>
                </c:pt>
                <c:pt idx="53">
                  <c:v>00 04:25</c:v>
                </c:pt>
                <c:pt idx="54">
                  <c:v>00 04:30</c:v>
                </c:pt>
                <c:pt idx="55">
                  <c:v>00 04:35</c:v>
                </c:pt>
                <c:pt idx="56">
                  <c:v>00 04:40</c:v>
                </c:pt>
                <c:pt idx="57">
                  <c:v>00 04:45</c:v>
                </c:pt>
                <c:pt idx="58">
                  <c:v>00 04:50</c:v>
                </c:pt>
                <c:pt idx="59">
                  <c:v>00 04:55</c:v>
                </c:pt>
                <c:pt idx="60">
                  <c:v>00 05:00</c:v>
                </c:pt>
                <c:pt idx="61">
                  <c:v>00 05:05</c:v>
                </c:pt>
                <c:pt idx="62">
                  <c:v>00 05:10</c:v>
                </c:pt>
                <c:pt idx="63">
                  <c:v>00 05:15</c:v>
                </c:pt>
                <c:pt idx="64">
                  <c:v>00 05:20</c:v>
                </c:pt>
                <c:pt idx="65">
                  <c:v>00 05:25</c:v>
                </c:pt>
                <c:pt idx="66">
                  <c:v>00 05:30</c:v>
                </c:pt>
                <c:pt idx="67">
                  <c:v>00 05:35</c:v>
                </c:pt>
                <c:pt idx="68">
                  <c:v>00 05:40</c:v>
                </c:pt>
                <c:pt idx="69">
                  <c:v>00 05:45</c:v>
                </c:pt>
                <c:pt idx="70">
                  <c:v>00 05:50</c:v>
                </c:pt>
                <c:pt idx="71">
                  <c:v>00 05:55</c:v>
                </c:pt>
                <c:pt idx="72">
                  <c:v>00 06:00</c:v>
                </c:pt>
              </c:strCache>
            </c:strRef>
          </c:cat>
          <c:val>
            <c:numRef>
              <c:f>流入箇所別水深変化!$B$3:$B$75</c:f>
              <c:numCache>
                <c:formatCode>General</c:formatCode>
                <c:ptCount val="73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6</c:v>
                </c:pt>
                <c:pt idx="4">
                  <c:v>48</c:v>
                </c:pt>
                <c:pt idx="5">
                  <c:v>48</c:v>
                </c:pt>
                <c:pt idx="6">
                  <c:v>30</c:v>
                </c:pt>
                <c:pt idx="7">
                  <c:v>30</c:v>
                </c:pt>
                <c:pt idx="8">
                  <c:v>60</c:v>
                </c:pt>
                <c:pt idx="9">
                  <c:v>60</c:v>
                </c:pt>
                <c:pt idx="10">
                  <c:v>105</c:v>
                </c:pt>
                <c:pt idx="11">
                  <c:v>105</c:v>
                </c:pt>
                <c:pt idx="12">
                  <c:v>144</c:v>
                </c:pt>
                <c:pt idx="13">
                  <c:v>144</c:v>
                </c:pt>
                <c:pt idx="14">
                  <c:v>150</c:v>
                </c:pt>
                <c:pt idx="15">
                  <c:v>150</c:v>
                </c:pt>
                <c:pt idx="16">
                  <c:v>159</c:v>
                </c:pt>
                <c:pt idx="17">
                  <c:v>159</c:v>
                </c:pt>
                <c:pt idx="18">
                  <c:v>183</c:v>
                </c:pt>
                <c:pt idx="19">
                  <c:v>183</c:v>
                </c:pt>
                <c:pt idx="20">
                  <c:v>102</c:v>
                </c:pt>
                <c:pt idx="21">
                  <c:v>102</c:v>
                </c:pt>
                <c:pt idx="22">
                  <c:v>141</c:v>
                </c:pt>
                <c:pt idx="23">
                  <c:v>141</c:v>
                </c:pt>
                <c:pt idx="24">
                  <c:v>81</c:v>
                </c:pt>
                <c:pt idx="25">
                  <c:v>81</c:v>
                </c:pt>
                <c:pt idx="26">
                  <c:v>66</c:v>
                </c:pt>
                <c:pt idx="27">
                  <c:v>66</c:v>
                </c:pt>
                <c:pt idx="28">
                  <c:v>57</c:v>
                </c:pt>
                <c:pt idx="29">
                  <c:v>57</c:v>
                </c:pt>
                <c:pt idx="30">
                  <c:v>48</c:v>
                </c:pt>
                <c:pt idx="31">
                  <c:v>48</c:v>
                </c:pt>
                <c:pt idx="32">
                  <c:v>45</c:v>
                </c:pt>
                <c:pt idx="33">
                  <c:v>45</c:v>
                </c:pt>
                <c:pt idx="34">
                  <c:v>15</c:v>
                </c:pt>
                <c:pt idx="35">
                  <c:v>15</c:v>
                </c:pt>
                <c:pt idx="36">
                  <c:v>12</c:v>
                </c:pt>
                <c:pt idx="37">
                  <c:v>12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</c:numCache>
            </c:numRef>
          </c:val>
        </c:ser>
        <c:gapWidth val="0"/>
        <c:axId val="254401536"/>
        <c:axId val="254461440"/>
      </c:barChart>
      <c:lineChart>
        <c:grouping val="standard"/>
        <c:ser>
          <c:idx val="1"/>
          <c:order val="1"/>
          <c:tx>
            <c:strRef>
              <c:f>流入箇所別水深変化!$C$2</c:f>
              <c:strCache>
                <c:ptCount val="1"/>
                <c:pt idx="0">
                  <c:v>止水板なし</c:v>
                </c:pt>
              </c:strCache>
            </c:strRef>
          </c:tx>
          <c:marker>
            <c:symbol val="none"/>
          </c:marker>
          <c:cat>
            <c:strRef>
              <c:f>流入箇所別水深変化!$A$3:$A$75</c:f>
              <c:strCache>
                <c:ptCount val="73"/>
                <c:pt idx="0">
                  <c:v>00 00:00</c:v>
                </c:pt>
                <c:pt idx="1">
                  <c:v>00 00:05</c:v>
                </c:pt>
                <c:pt idx="2">
                  <c:v>00 00:10</c:v>
                </c:pt>
                <c:pt idx="3">
                  <c:v>00 00:15</c:v>
                </c:pt>
                <c:pt idx="4">
                  <c:v>00 00:20</c:v>
                </c:pt>
                <c:pt idx="5">
                  <c:v>00 00:25</c:v>
                </c:pt>
                <c:pt idx="6">
                  <c:v>00 00:30</c:v>
                </c:pt>
                <c:pt idx="7">
                  <c:v>00 00:35</c:v>
                </c:pt>
                <c:pt idx="8">
                  <c:v>00 00:40</c:v>
                </c:pt>
                <c:pt idx="9">
                  <c:v>00 00:45</c:v>
                </c:pt>
                <c:pt idx="10">
                  <c:v>00 00:50</c:v>
                </c:pt>
                <c:pt idx="11">
                  <c:v>00 00:55</c:v>
                </c:pt>
                <c:pt idx="12">
                  <c:v>00 01:00</c:v>
                </c:pt>
                <c:pt idx="13">
                  <c:v>00 01:05</c:v>
                </c:pt>
                <c:pt idx="14">
                  <c:v>00 01:10</c:v>
                </c:pt>
                <c:pt idx="15">
                  <c:v>00 01:15</c:v>
                </c:pt>
                <c:pt idx="16">
                  <c:v>00 01:20</c:v>
                </c:pt>
                <c:pt idx="17">
                  <c:v>00 01:25</c:v>
                </c:pt>
                <c:pt idx="18">
                  <c:v>00 01:30</c:v>
                </c:pt>
                <c:pt idx="19">
                  <c:v>00 01:35</c:v>
                </c:pt>
                <c:pt idx="20">
                  <c:v>00 01:40</c:v>
                </c:pt>
                <c:pt idx="21">
                  <c:v>00 01:45</c:v>
                </c:pt>
                <c:pt idx="22">
                  <c:v>00 01:50</c:v>
                </c:pt>
                <c:pt idx="23">
                  <c:v>00 01:55</c:v>
                </c:pt>
                <c:pt idx="24">
                  <c:v>00 02:00</c:v>
                </c:pt>
                <c:pt idx="25">
                  <c:v>00 02:05</c:v>
                </c:pt>
                <c:pt idx="26">
                  <c:v>00 02:10</c:v>
                </c:pt>
                <c:pt idx="27">
                  <c:v>00 02:15</c:v>
                </c:pt>
                <c:pt idx="28">
                  <c:v>00 02:20</c:v>
                </c:pt>
                <c:pt idx="29">
                  <c:v>00 02:25</c:v>
                </c:pt>
                <c:pt idx="30">
                  <c:v>00 02:30</c:v>
                </c:pt>
                <c:pt idx="31">
                  <c:v>00 02:35</c:v>
                </c:pt>
                <c:pt idx="32">
                  <c:v>00 02:40</c:v>
                </c:pt>
                <c:pt idx="33">
                  <c:v>00 02:45</c:v>
                </c:pt>
                <c:pt idx="34">
                  <c:v>00 02:50</c:v>
                </c:pt>
                <c:pt idx="35">
                  <c:v>00 02:55</c:v>
                </c:pt>
                <c:pt idx="36">
                  <c:v>00 03:00</c:v>
                </c:pt>
                <c:pt idx="37">
                  <c:v>00 03:05</c:v>
                </c:pt>
                <c:pt idx="38">
                  <c:v>00 03:10</c:v>
                </c:pt>
                <c:pt idx="39">
                  <c:v>00 03:15</c:v>
                </c:pt>
                <c:pt idx="40">
                  <c:v>00 03:20</c:v>
                </c:pt>
                <c:pt idx="41">
                  <c:v>00 03:25</c:v>
                </c:pt>
                <c:pt idx="42">
                  <c:v>00 03:30</c:v>
                </c:pt>
                <c:pt idx="43">
                  <c:v>00 03:35</c:v>
                </c:pt>
                <c:pt idx="44">
                  <c:v>00 03:40</c:v>
                </c:pt>
                <c:pt idx="45">
                  <c:v>00 03:45</c:v>
                </c:pt>
                <c:pt idx="46">
                  <c:v>00 03:50</c:v>
                </c:pt>
                <c:pt idx="47">
                  <c:v>00 03:55</c:v>
                </c:pt>
                <c:pt idx="48">
                  <c:v>00 04:00</c:v>
                </c:pt>
                <c:pt idx="49">
                  <c:v>00 04:05</c:v>
                </c:pt>
                <c:pt idx="50">
                  <c:v>00 04:10</c:v>
                </c:pt>
                <c:pt idx="51">
                  <c:v>00 04:15</c:v>
                </c:pt>
                <c:pt idx="52">
                  <c:v>00 04:20</c:v>
                </c:pt>
                <c:pt idx="53">
                  <c:v>00 04:25</c:v>
                </c:pt>
                <c:pt idx="54">
                  <c:v>00 04:30</c:v>
                </c:pt>
                <c:pt idx="55">
                  <c:v>00 04:35</c:v>
                </c:pt>
                <c:pt idx="56">
                  <c:v>00 04:40</c:v>
                </c:pt>
                <c:pt idx="57">
                  <c:v>00 04:45</c:v>
                </c:pt>
                <c:pt idx="58">
                  <c:v>00 04:50</c:v>
                </c:pt>
                <c:pt idx="59">
                  <c:v>00 04:55</c:v>
                </c:pt>
                <c:pt idx="60">
                  <c:v>00 05:00</c:v>
                </c:pt>
                <c:pt idx="61">
                  <c:v>00 05:05</c:v>
                </c:pt>
                <c:pt idx="62">
                  <c:v>00 05:10</c:v>
                </c:pt>
                <c:pt idx="63">
                  <c:v>00 05:15</c:v>
                </c:pt>
                <c:pt idx="64">
                  <c:v>00 05:20</c:v>
                </c:pt>
                <c:pt idx="65">
                  <c:v>00 05:25</c:v>
                </c:pt>
                <c:pt idx="66">
                  <c:v>00 05:30</c:v>
                </c:pt>
                <c:pt idx="67">
                  <c:v>00 05:35</c:v>
                </c:pt>
                <c:pt idx="68">
                  <c:v>00 05:40</c:v>
                </c:pt>
                <c:pt idx="69">
                  <c:v>00 05:45</c:v>
                </c:pt>
                <c:pt idx="70">
                  <c:v>00 05:50</c:v>
                </c:pt>
                <c:pt idx="71">
                  <c:v>00 05:55</c:v>
                </c:pt>
                <c:pt idx="72">
                  <c:v>00 06:00</c:v>
                </c:pt>
              </c:strCache>
            </c:strRef>
          </c:cat>
          <c:val>
            <c:numRef>
              <c:f>流入箇所別水深変化!$C$3:$C$75</c:f>
              <c:numCache>
                <c:formatCode>0.000_);[Red]\(0.000\)</c:formatCode>
                <c:ptCount val="7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7.300491000000012E-4</c:v>
                </c:pt>
                <c:pt idx="19">
                  <c:v>4.7026770000000101E-3</c:v>
                </c:pt>
                <c:pt idx="20">
                  <c:v>8.3484840000000157E-2</c:v>
                </c:pt>
                <c:pt idx="21">
                  <c:v>0.1902557</c:v>
                </c:pt>
                <c:pt idx="22">
                  <c:v>0.28700370000000008</c:v>
                </c:pt>
                <c:pt idx="23">
                  <c:v>0.37240740000000044</c:v>
                </c:pt>
                <c:pt idx="24">
                  <c:v>0.44575369999999997</c:v>
                </c:pt>
                <c:pt idx="25">
                  <c:v>0.49918370000000051</c:v>
                </c:pt>
                <c:pt idx="26">
                  <c:v>0.54129190000000005</c:v>
                </c:pt>
                <c:pt idx="27">
                  <c:v>0.5718183999999995</c:v>
                </c:pt>
                <c:pt idx="28">
                  <c:v>0.59406089999999956</c:v>
                </c:pt>
                <c:pt idx="29">
                  <c:v>0.60878490000000063</c:v>
                </c:pt>
                <c:pt idx="30">
                  <c:v>0.6182609</c:v>
                </c:pt>
                <c:pt idx="31">
                  <c:v>0.62268510000000088</c:v>
                </c:pt>
                <c:pt idx="32">
                  <c:v>0.62425970000000064</c:v>
                </c:pt>
                <c:pt idx="33">
                  <c:v>0.62318059999999997</c:v>
                </c:pt>
                <c:pt idx="34">
                  <c:v>0.62028839999999996</c:v>
                </c:pt>
                <c:pt idx="35">
                  <c:v>0.6133847</c:v>
                </c:pt>
                <c:pt idx="36">
                  <c:v>0.60561130000000063</c:v>
                </c:pt>
                <c:pt idx="37">
                  <c:v>0.59606679999999845</c:v>
                </c:pt>
                <c:pt idx="38">
                  <c:v>0.58519319999999897</c:v>
                </c:pt>
                <c:pt idx="39">
                  <c:v>0.57230449999999999</c:v>
                </c:pt>
                <c:pt idx="40">
                  <c:v>0.55831629999999899</c:v>
                </c:pt>
                <c:pt idx="41">
                  <c:v>0.54305199999999998</c:v>
                </c:pt>
                <c:pt idx="42">
                  <c:v>0.52657269999999956</c:v>
                </c:pt>
                <c:pt idx="43">
                  <c:v>0.5090803999999991</c:v>
                </c:pt>
                <c:pt idx="44">
                  <c:v>0.49067810000000051</c:v>
                </c:pt>
                <c:pt idx="45">
                  <c:v>0.4713794000000005</c:v>
                </c:pt>
                <c:pt idx="46">
                  <c:v>0.45115129999999998</c:v>
                </c:pt>
                <c:pt idx="47">
                  <c:v>0.42996020000000057</c:v>
                </c:pt>
                <c:pt idx="48">
                  <c:v>0.40796570000000032</c:v>
                </c:pt>
                <c:pt idx="49">
                  <c:v>0.38574490000000045</c:v>
                </c:pt>
                <c:pt idx="50">
                  <c:v>0.36290630000000057</c:v>
                </c:pt>
                <c:pt idx="51">
                  <c:v>0.33886980000000089</c:v>
                </c:pt>
                <c:pt idx="52">
                  <c:v>0.31276740000000008</c:v>
                </c:pt>
                <c:pt idx="53">
                  <c:v>0.28457950000000032</c:v>
                </c:pt>
                <c:pt idx="54">
                  <c:v>0.25295910000000005</c:v>
                </c:pt>
                <c:pt idx="55">
                  <c:v>0.21806059999999999</c:v>
                </c:pt>
                <c:pt idx="56">
                  <c:v>0.17816910000000022</c:v>
                </c:pt>
                <c:pt idx="57">
                  <c:v>0.13230020000000001</c:v>
                </c:pt>
                <c:pt idx="58">
                  <c:v>8.0332749999999994E-2</c:v>
                </c:pt>
                <c:pt idx="59">
                  <c:v>2.6598459999999977E-2</c:v>
                </c:pt>
                <c:pt idx="60">
                  <c:v>9.9610220000000181E-4</c:v>
                </c:pt>
                <c:pt idx="61">
                  <c:v>9.9524360000000501E-4</c:v>
                </c:pt>
                <c:pt idx="62">
                  <c:v>9.9438480000000077E-4</c:v>
                </c:pt>
                <c:pt idx="63">
                  <c:v>9.9352460000000278E-4</c:v>
                </c:pt>
                <c:pt idx="64">
                  <c:v>9.9266560000000259E-4</c:v>
                </c:pt>
                <c:pt idx="65">
                  <c:v>9.9184710000000016E-4</c:v>
                </c:pt>
                <c:pt idx="66">
                  <c:v>9.9098870000000278E-4</c:v>
                </c:pt>
                <c:pt idx="67">
                  <c:v>9.9013010000000034E-4</c:v>
                </c:pt>
                <c:pt idx="68">
                  <c:v>9.8927090000000269E-4</c:v>
                </c:pt>
                <c:pt idx="69">
                  <c:v>9.8841210000000018E-4</c:v>
                </c:pt>
                <c:pt idx="70">
                  <c:v>9.8755360000000515E-4</c:v>
                </c:pt>
                <c:pt idx="71">
                  <c:v>9.8669510000000209E-4</c:v>
                </c:pt>
                <c:pt idx="72">
                  <c:v>9.8583660000000186E-4</c:v>
                </c:pt>
              </c:numCache>
            </c:numRef>
          </c:val>
        </c:ser>
        <c:ser>
          <c:idx val="0"/>
          <c:order val="2"/>
          <c:tx>
            <c:strRef>
              <c:f>流入箇所別水深変化!$D$2</c:f>
              <c:strCache>
                <c:ptCount val="1"/>
                <c:pt idx="0">
                  <c:v>3降雨共通流入箇所に設置</c:v>
                </c:pt>
              </c:strCache>
            </c:strRef>
          </c:tx>
          <c:marker>
            <c:symbol val="none"/>
          </c:marker>
          <c:cat>
            <c:strRef>
              <c:f>流入箇所別水深変化!$A$3:$A$75</c:f>
              <c:strCache>
                <c:ptCount val="73"/>
                <c:pt idx="0">
                  <c:v>00 00:00</c:v>
                </c:pt>
                <c:pt idx="1">
                  <c:v>00 00:05</c:v>
                </c:pt>
                <c:pt idx="2">
                  <c:v>00 00:10</c:v>
                </c:pt>
                <c:pt idx="3">
                  <c:v>00 00:15</c:v>
                </c:pt>
                <c:pt idx="4">
                  <c:v>00 00:20</c:v>
                </c:pt>
                <c:pt idx="5">
                  <c:v>00 00:25</c:v>
                </c:pt>
                <c:pt idx="6">
                  <c:v>00 00:30</c:v>
                </c:pt>
                <c:pt idx="7">
                  <c:v>00 00:35</c:v>
                </c:pt>
                <c:pt idx="8">
                  <c:v>00 00:40</c:v>
                </c:pt>
                <c:pt idx="9">
                  <c:v>00 00:45</c:v>
                </c:pt>
                <c:pt idx="10">
                  <c:v>00 00:50</c:v>
                </c:pt>
                <c:pt idx="11">
                  <c:v>00 00:55</c:v>
                </c:pt>
                <c:pt idx="12">
                  <c:v>00 01:00</c:v>
                </c:pt>
                <c:pt idx="13">
                  <c:v>00 01:05</c:v>
                </c:pt>
                <c:pt idx="14">
                  <c:v>00 01:10</c:v>
                </c:pt>
                <c:pt idx="15">
                  <c:v>00 01:15</c:v>
                </c:pt>
                <c:pt idx="16">
                  <c:v>00 01:20</c:v>
                </c:pt>
                <c:pt idx="17">
                  <c:v>00 01:25</c:v>
                </c:pt>
                <c:pt idx="18">
                  <c:v>00 01:30</c:v>
                </c:pt>
                <c:pt idx="19">
                  <c:v>00 01:35</c:v>
                </c:pt>
                <c:pt idx="20">
                  <c:v>00 01:40</c:v>
                </c:pt>
                <c:pt idx="21">
                  <c:v>00 01:45</c:v>
                </c:pt>
                <c:pt idx="22">
                  <c:v>00 01:50</c:v>
                </c:pt>
                <c:pt idx="23">
                  <c:v>00 01:55</c:v>
                </c:pt>
                <c:pt idx="24">
                  <c:v>00 02:00</c:v>
                </c:pt>
                <c:pt idx="25">
                  <c:v>00 02:05</c:v>
                </c:pt>
                <c:pt idx="26">
                  <c:v>00 02:10</c:v>
                </c:pt>
                <c:pt idx="27">
                  <c:v>00 02:15</c:v>
                </c:pt>
                <c:pt idx="28">
                  <c:v>00 02:20</c:v>
                </c:pt>
                <c:pt idx="29">
                  <c:v>00 02:25</c:v>
                </c:pt>
                <c:pt idx="30">
                  <c:v>00 02:30</c:v>
                </c:pt>
                <c:pt idx="31">
                  <c:v>00 02:35</c:v>
                </c:pt>
                <c:pt idx="32">
                  <c:v>00 02:40</c:v>
                </c:pt>
                <c:pt idx="33">
                  <c:v>00 02:45</c:v>
                </c:pt>
                <c:pt idx="34">
                  <c:v>00 02:50</c:v>
                </c:pt>
                <c:pt idx="35">
                  <c:v>00 02:55</c:v>
                </c:pt>
                <c:pt idx="36">
                  <c:v>00 03:00</c:v>
                </c:pt>
                <c:pt idx="37">
                  <c:v>00 03:05</c:v>
                </c:pt>
                <c:pt idx="38">
                  <c:v>00 03:10</c:v>
                </c:pt>
                <c:pt idx="39">
                  <c:v>00 03:15</c:v>
                </c:pt>
                <c:pt idx="40">
                  <c:v>00 03:20</c:v>
                </c:pt>
                <c:pt idx="41">
                  <c:v>00 03:25</c:v>
                </c:pt>
                <c:pt idx="42">
                  <c:v>00 03:30</c:v>
                </c:pt>
                <c:pt idx="43">
                  <c:v>00 03:35</c:v>
                </c:pt>
                <c:pt idx="44">
                  <c:v>00 03:40</c:v>
                </c:pt>
                <c:pt idx="45">
                  <c:v>00 03:45</c:v>
                </c:pt>
                <c:pt idx="46">
                  <c:v>00 03:50</c:v>
                </c:pt>
                <c:pt idx="47">
                  <c:v>00 03:55</c:v>
                </c:pt>
                <c:pt idx="48">
                  <c:v>00 04:00</c:v>
                </c:pt>
                <c:pt idx="49">
                  <c:v>00 04:05</c:v>
                </c:pt>
                <c:pt idx="50">
                  <c:v>00 04:10</c:v>
                </c:pt>
                <c:pt idx="51">
                  <c:v>00 04:15</c:v>
                </c:pt>
                <c:pt idx="52">
                  <c:v>00 04:20</c:v>
                </c:pt>
                <c:pt idx="53">
                  <c:v>00 04:25</c:v>
                </c:pt>
                <c:pt idx="54">
                  <c:v>00 04:30</c:v>
                </c:pt>
                <c:pt idx="55">
                  <c:v>00 04:35</c:v>
                </c:pt>
                <c:pt idx="56">
                  <c:v>00 04:40</c:v>
                </c:pt>
                <c:pt idx="57">
                  <c:v>00 04:45</c:v>
                </c:pt>
                <c:pt idx="58">
                  <c:v>00 04:50</c:v>
                </c:pt>
                <c:pt idx="59">
                  <c:v>00 04:55</c:v>
                </c:pt>
                <c:pt idx="60">
                  <c:v>00 05:00</c:v>
                </c:pt>
                <c:pt idx="61">
                  <c:v>00 05:05</c:v>
                </c:pt>
                <c:pt idx="62">
                  <c:v>00 05:10</c:v>
                </c:pt>
                <c:pt idx="63">
                  <c:v>00 05:15</c:v>
                </c:pt>
                <c:pt idx="64">
                  <c:v>00 05:20</c:v>
                </c:pt>
                <c:pt idx="65">
                  <c:v>00 05:25</c:v>
                </c:pt>
                <c:pt idx="66">
                  <c:v>00 05:30</c:v>
                </c:pt>
                <c:pt idx="67">
                  <c:v>00 05:35</c:v>
                </c:pt>
                <c:pt idx="68">
                  <c:v>00 05:40</c:v>
                </c:pt>
                <c:pt idx="69">
                  <c:v>00 05:45</c:v>
                </c:pt>
                <c:pt idx="70">
                  <c:v>00 05:50</c:v>
                </c:pt>
                <c:pt idx="71">
                  <c:v>00 05:55</c:v>
                </c:pt>
                <c:pt idx="72">
                  <c:v>00 06:00</c:v>
                </c:pt>
              </c:strCache>
            </c:strRef>
          </c:cat>
          <c:val>
            <c:numRef>
              <c:f>流入箇所別水深変化!$D$3:$D$75</c:f>
              <c:numCache>
                <c:formatCode>0.000_);[Red]\(0.000\)</c:formatCode>
                <c:ptCount val="7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7.2904540000000024E-4</c:v>
                </c:pt>
                <c:pt idx="19">
                  <c:v>1.317406E-2</c:v>
                </c:pt>
                <c:pt idx="20">
                  <c:v>0.15832160000000001</c:v>
                </c:pt>
                <c:pt idx="21">
                  <c:v>0.32704870000000075</c:v>
                </c:pt>
                <c:pt idx="22">
                  <c:v>0.46755970000000002</c:v>
                </c:pt>
                <c:pt idx="23">
                  <c:v>0.58167020000000003</c:v>
                </c:pt>
                <c:pt idx="24">
                  <c:v>0.68067009999999994</c:v>
                </c:pt>
                <c:pt idx="25">
                  <c:v>0.75513920000000101</c:v>
                </c:pt>
                <c:pt idx="26">
                  <c:v>0.81483810000000001</c:v>
                </c:pt>
                <c:pt idx="27">
                  <c:v>0.85919060000000114</c:v>
                </c:pt>
                <c:pt idx="28">
                  <c:v>0.89153819999999873</c:v>
                </c:pt>
                <c:pt idx="29">
                  <c:v>0.91406160000000003</c:v>
                </c:pt>
                <c:pt idx="30">
                  <c:v>0.92992640000000004</c:v>
                </c:pt>
                <c:pt idx="31">
                  <c:v>0.93971870000000002</c:v>
                </c:pt>
                <c:pt idx="32">
                  <c:v>0.945750800000001</c:v>
                </c:pt>
                <c:pt idx="33">
                  <c:v>0.94818840000000004</c:v>
                </c:pt>
                <c:pt idx="34">
                  <c:v>0.94839590000000062</c:v>
                </c:pt>
                <c:pt idx="35">
                  <c:v>0.94391199999999997</c:v>
                </c:pt>
                <c:pt idx="36">
                  <c:v>0.93891229999999959</c:v>
                </c:pt>
                <c:pt idx="37">
                  <c:v>0.9316101</c:v>
                </c:pt>
                <c:pt idx="38">
                  <c:v>0.92312780000000005</c:v>
                </c:pt>
                <c:pt idx="39">
                  <c:v>0.91215990000000002</c:v>
                </c:pt>
                <c:pt idx="40">
                  <c:v>0.90097510000000003</c:v>
                </c:pt>
                <c:pt idx="41">
                  <c:v>0.88883190000000001</c:v>
                </c:pt>
                <c:pt idx="42">
                  <c:v>0.87569460000000166</c:v>
                </c:pt>
                <c:pt idx="43">
                  <c:v>0.86177380000000114</c:v>
                </c:pt>
                <c:pt idx="44">
                  <c:v>0.84709970000000101</c:v>
                </c:pt>
                <c:pt idx="45">
                  <c:v>0.83204639999999996</c:v>
                </c:pt>
                <c:pt idx="46">
                  <c:v>0.81632950000000004</c:v>
                </c:pt>
                <c:pt idx="47">
                  <c:v>0.80034910000000004</c:v>
                </c:pt>
                <c:pt idx="48">
                  <c:v>0.78395599999999999</c:v>
                </c:pt>
                <c:pt idx="49">
                  <c:v>0.76706960000000102</c:v>
                </c:pt>
                <c:pt idx="50">
                  <c:v>0.749872600000001</c:v>
                </c:pt>
                <c:pt idx="51">
                  <c:v>0.73177550000000113</c:v>
                </c:pt>
                <c:pt idx="52">
                  <c:v>0.71264390000000088</c:v>
                </c:pt>
                <c:pt idx="53">
                  <c:v>0.69221500000000002</c:v>
                </c:pt>
                <c:pt idx="54">
                  <c:v>0.67009070000000115</c:v>
                </c:pt>
                <c:pt idx="55">
                  <c:v>0.64629660000000089</c:v>
                </c:pt>
                <c:pt idx="56">
                  <c:v>0.62023819999999996</c:v>
                </c:pt>
                <c:pt idx="57">
                  <c:v>0.5915836999999986</c:v>
                </c:pt>
                <c:pt idx="58">
                  <c:v>0.56112059999999997</c:v>
                </c:pt>
                <c:pt idx="59">
                  <c:v>0.5297129999999991</c:v>
                </c:pt>
                <c:pt idx="60">
                  <c:v>0.49723690000000031</c:v>
                </c:pt>
                <c:pt idx="61">
                  <c:v>0.46392460000000058</c:v>
                </c:pt>
                <c:pt idx="62">
                  <c:v>0.42860210000000032</c:v>
                </c:pt>
                <c:pt idx="63">
                  <c:v>0.39000190000000051</c:v>
                </c:pt>
                <c:pt idx="64">
                  <c:v>0.34683260000000032</c:v>
                </c:pt>
                <c:pt idx="65">
                  <c:v>0.29682930000000057</c:v>
                </c:pt>
                <c:pt idx="66">
                  <c:v>0.24129700000000032</c:v>
                </c:pt>
                <c:pt idx="67">
                  <c:v>0.18021300000000032</c:v>
                </c:pt>
                <c:pt idx="68">
                  <c:v>0.1133382</c:v>
                </c:pt>
                <c:pt idx="69">
                  <c:v>4.60449E-2</c:v>
                </c:pt>
                <c:pt idx="70">
                  <c:v>9.9571450000000231E-4</c:v>
                </c:pt>
                <c:pt idx="71">
                  <c:v>9.9485580000000006E-4</c:v>
                </c:pt>
                <c:pt idx="72">
                  <c:v>9.9399690000000164E-4</c:v>
                </c:pt>
              </c:numCache>
            </c:numRef>
          </c:val>
        </c:ser>
        <c:ser>
          <c:idx val="2"/>
          <c:order val="3"/>
          <c:tx>
            <c:strRef>
              <c:f>流入箇所別水深変化!$E$2</c:f>
              <c:strCache>
                <c:ptCount val="1"/>
                <c:pt idx="0">
                  <c:v>2降雨以上共通流入箇所に設置</c:v>
                </c:pt>
              </c:strCache>
            </c:strRef>
          </c:tx>
          <c:marker>
            <c:symbol val="none"/>
          </c:marker>
          <c:cat>
            <c:strRef>
              <c:f>流入箇所別水深変化!$A$3:$A$75</c:f>
              <c:strCache>
                <c:ptCount val="73"/>
                <c:pt idx="0">
                  <c:v>00 00:00</c:v>
                </c:pt>
                <c:pt idx="1">
                  <c:v>00 00:05</c:v>
                </c:pt>
                <c:pt idx="2">
                  <c:v>00 00:10</c:v>
                </c:pt>
                <c:pt idx="3">
                  <c:v>00 00:15</c:v>
                </c:pt>
                <c:pt idx="4">
                  <c:v>00 00:20</c:v>
                </c:pt>
                <c:pt idx="5">
                  <c:v>00 00:25</c:v>
                </c:pt>
                <c:pt idx="6">
                  <c:v>00 00:30</c:v>
                </c:pt>
                <c:pt idx="7">
                  <c:v>00 00:35</c:v>
                </c:pt>
                <c:pt idx="8">
                  <c:v>00 00:40</c:v>
                </c:pt>
                <c:pt idx="9">
                  <c:v>00 00:45</c:v>
                </c:pt>
                <c:pt idx="10">
                  <c:v>00 00:50</c:v>
                </c:pt>
                <c:pt idx="11">
                  <c:v>00 00:55</c:v>
                </c:pt>
                <c:pt idx="12">
                  <c:v>00 01:00</c:v>
                </c:pt>
                <c:pt idx="13">
                  <c:v>00 01:05</c:v>
                </c:pt>
                <c:pt idx="14">
                  <c:v>00 01:10</c:v>
                </c:pt>
                <c:pt idx="15">
                  <c:v>00 01:15</c:v>
                </c:pt>
                <c:pt idx="16">
                  <c:v>00 01:20</c:v>
                </c:pt>
                <c:pt idx="17">
                  <c:v>00 01:25</c:v>
                </c:pt>
                <c:pt idx="18">
                  <c:v>00 01:30</c:v>
                </c:pt>
                <c:pt idx="19">
                  <c:v>00 01:35</c:v>
                </c:pt>
                <c:pt idx="20">
                  <c:v>00 01:40</c:v>
                </c:pt>
                <c:pt idx="21">
                  <c:v>00 01:45</c:v>
                </c:pt>
                <c:pt idx="22">
                  <c:v>00 01:50</c:v>
                </c:pt>
                <c:pt idx="23">
                  <c:v>00 01:55</c:v>
                </c:pt>
                <c:pt idx="24">
                  <c:v>00 02:00</c:v>
                </c:pt>
                <c:pt idx="25">
                  <c:v>00 02:05</c:v>
                </c:pt>
                <c:pt idx="26">
                  <c:v>00 02:10</c:v>
                </c:pt>
                <c:pt idx="27">
                  <c:v>00 02:15</c:v>
                </c:pt>
                <c:pt idx="28">
                  <c:v>00 02:20</c:v>
                </c:pt>
                <c:pt idx="29">
                  <c:v>00 02:25</c:v>
                </c:pt>
                <c:pt idx="30">
                  <c:v>00 02:30</c:v>
                </c:pt>
                <c:pt idx="31">
                  <c:v>00 02:35</c:v>
                </c:pt>
                <c:pt idx="32">
                  <c:v>00 02:40</c:v>
                </c:pt>
                <c:pt idx="33">
                  <c:v>00 02:45</c:v>
                </c:pt>
                <c:pt idx="34">
                  <c:v>00 02:50</c:v>
                </c:pt>
                <c:pt idx="35">
                  <c:v>00 02:55</c:v>
                </c:pt>
                <c:pt idx="36">
                  <c:v>00 03:00</c:v>
                </c:pt>
                <c:pt idx="37">
                  <c:v>00 03:05</c:v>
                </c:pt>
                <c:pt idx="38">
                  <c:v>00 03:10</c:v>
                </c:pt>
                <c:pt idx="39">
                  <c:v>00 03:15</c:v>
                </c:pt>
                <c:pt idx="40">
                  <c:v>00 03:20</c:v>
                </c:pt>
                <c:pt idx="41">
                  <c:v>00 03:25</c:v>
                </c:pt>
                <c:pt idx="42">
                  <c:v>00 03:30</c:v>
                </c:pt>
                <c:pt idx="43">
                  <c:v>00 03:35</c:v>
                </c:pt>
                <c:pt idx="44">
                  <c:v>00 03:40</c:v>
                </c:pt>
                <c:pt idx="45">
                  <c:v>00 03:45</c:v>
                </c:pt>
                <c:pt idx="46">
                  <c:v>00 03:50</c:v>
                </c:pt>
                <c:pt idx="47">
                  <c:v>00 03:55</c:v>
                </c:pt>
                <c:pt idx="48">
                  <c:v>00 04:00</c:v>
                </c:pt>
                <c:pt idx="49">
                  <c:v>00 04:05</c:v>
                </c:pt>
                <c:pt idx="50">
                  <c:v>00 04:10</c:v>
                </c:pt>
                <c:pt idx="51">
                  <c:v>00 04:15</c:v>
                </c:pt>
                <c:pt idx="52">
                  <c:v>00 04:20</c:v>
                </c:pt>
                <c:pt idx="53">
                  <c:v>00 04:25</c:v>
                </c:pt>
                <c:pt idx="54">
                  <c:v>00 04:30</c:v>
                </c:pt>
                <c:pt idx="55">
                  <c:v>00 04:35</c:v>
                </c:pt>
                <c:pt idx="56">
                  <c:v>00 04:40</c:v>
                </c:pt>
                <c:pt idx="57">
                  <c:v>00 04:45</c:v>
                </c:pt>
                <c:pt idx="58">
                  <c:v>00 04:50</c:v>
                </c:pt>
                <c:pt idx="59">
                  <c:v>00 04:55</c:v>
                </c:pt>
                <c:pt idx="60">
                  <c:v>00 05:00</c:v>
                </c:pt>
                <c:pt idx="61">
                  <c:v>00 05:05</c:v>
                </c:pt>
                <c:pt idx="62">
                  <c:v>00 05:10</c:v>
                </c:pt>
                <c:pt idx="63">
                  <c:v>00 05:15</c:v>
                </c:pt>
                <c:pt idx="64">
                  <c:v>00 05:20</c:v>
                </c:pt>
                <c:pt idx="65">
                  <c:v>00 05:25</c:v>
                </c:pt>
                <c:pt idx="66">
                  <c:v>00 05:30</c:v>
                </c:pt>
                <c:pt idx="67">
                  <c:v>00 05:35</c:v>
                </c:pt>
                <c:pt idx="68">
                  <c:v>00 05:40</c:v>
                </c:pt>
                <c:pt idx="69">
                  <c:v>00 05:45</c:v>
                </c:pt>
                <c:pt idx="70">
                  <c:v>00 05:50</c:v>
                </c:pt>
                <c:pt idx="71">
                  <c:v>00 05:55</c:v>
                </c:pt>
                <c:pt idx="72">
                  <c:v>00 06:00</c:v>
                </c:pt>
              </c:strCache>
            </c:strRef>
          </c:cat>
          <c:val>
            <c:numRef>
              <c:f>流入箇所別水深変化!$E$3:$E$75</c:f>
              <c:numCache>
                <c:formatCode>0.000_);[Red]\(0.000\)</c:formatCode>
                <c:ptCount val="7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7.2850470000000158E-4</c:v>
                </c:pt>
                <c:pt idx="19">
                  <c:v>1.3174570000000023E-2</c:v>
                </c:pt>
                <c:pt idx="20">
                  <c:v>0.15832299999999999</c:v>
                </c:pt>
                <c:pt idx="21">
                  <c:v>0.32704840000000057</c:v>
                </c:pt>
                <c:pt idx="22">
                  <c:v>0.46939320000000001</c:v>
                </c:pt>
                <c:pt idx="23">
                  <c:v>0.58643999999999885</c:v>
                </c:pt>
                <c:pt idx="24">
                  <c:v>0.69050049999999996</c:v>
                </c:pt>
                <c:pt idx="25">
                  <c:v>0.76652150000000063</c:v>
                </c:pt>
                <c:pt idx="26">
                  <c:v>0.82829339999999996</c:v>
                </c:pt>
                <c:pt idx="27">
                  <c:v>0.87315490000000062</c:v>
                </c:pt>
                <c:pt idx="28">
                  <c:v>0.90675620000000001</c:v>
                </c:pt>
                <c:pt idx="29">
                  <c:v>0.92913599999999996</c:v>
                </c:pt>
                <c:pt idx="30">
                  <c:v>0.94464260000000089</c:v>
                </c:pt>
                <c:pt idx="31">
                  <c:v>0.95412540000000101</c:v>
                </c:pt>
                <c:pt idx="32">
                  <c:v>0.95990310000000001</c:v>
                </c:pt>
                <c:pt idx="33">
                  <c:v>0.96244790000000002</c:v>
                </c:pt>
                <c:pt idx="34">
                  <c:v>0.96240769999999998</c:v>
                </c:pt>
                <c:pt idx="35">
                  <c:v>0.9586716000000014</c:v>
                </c:pt>
                <c:pt idx="36">
                  <c:v>0.95375209999999999</c:v>
                </c:pt>
                <c:pt idx="37">
                  <c:v>0.94706319999999911</c:v>
                </c:pt>
                <c:pt idx="38">
                  <c:v>0.93922229999999951</c:v>
                </c:pt>
                <c:pt idx="39">
                  <c:v>0.92927309999999996</c:v>
                </c:pt>
                <c:pt idx="40">
                  <c:v>0.91849519999999996</c:v>
                </c:pt>
                <c:pt idx="41">
                  <c:v>0.9065493</c:v>
                </c:pt>
                <c:pt idx="42">
                  <c:v>0.89377590000000062</c:v>
                </c:pt>
                <c:pt idx="43">
                  <c:v>0.88015259999999873</c:v>
                </c:pt>
                <c:pt idx="44">
                  <c:v>0.86572500000000141</c:v>
                </c:pt>
                <c:pt idx="45">
                  <c:v>0.85080160000000116</c:v>
                </c:pt>
                <c:pt idx="46">
                  <c:v>0.83539180000000102</c:v>
                </c:pt>
                <c:pt idx="47">
                  <c:v>0.81974659999999999</c:v>
                </c:pt>
                <c:pt idx="48">
                  <c:v>0.80341580000000001</c:v>
                </c:pt>
                <c:pt idx="49">
                  <c:v>0.78694900000000101</c:v>
                </c:pt>
                <c:pt idx="50">
                  <c:v>0.76998610000000001</c:v>
                </c:pt>
                <c:pt idx="51">
                  <c:v>0.75195590000000101</c:v>
                </c:pt>
                <c:pt idx="52">
                  <c:v>0.73295630000000001</c:v>
                </c:pt>
                <c:pt idx="53">
                  <c:v>0.71279830000000088</c:v>
                </c:pt>
                <c:pt idx="54">
                  <c:v>0.69101749999999951</c:v>
                </c:pt>
                <c:pt idx="55">
                  <c:v>0.66746799999999951</c:v>
                </c:pt>
                <c:pt idx="56">
                  <c:v>0.64209530000000115</c:v>
                </c:pt>
                <c:pt idx="57">
                  <c:v>0.61433689999999996</c:v>
                </c:pt>
                <c:pt idx="58">
                  <c:v>0.58485160000000003</c:v>
                </c:pt>
                <c:pt idx="59">
                  <c:v>0.55447959999999996</c:v>
                </c:pt>
                <c:pt idx="60">
                  <c:v>0.52318900000000002</c:v>
                </c:pt>
                <c:pt idx="61">
                  <c:v>0.49051230000000051</c:v>
                </c:pt>
                <c:pt idx="62">
                  <c:v>0.45632980000000051</c:v>
                </c:pt>
                <c:pt idx="63">
                  <c:v>0.41937260000000076</c:v>
                </c:pt>
                <c:pt idx="64">
                  <c:v>0.37862740000000045</c:v>
                </c:pt>
                <c:pt idx="65">
                  <c:v>0.33266330000000038</c:v>
                </c:pt>
                <c:pt idx="66">
                  <c:v>0.28055890000000044</c:v>
                </c:pt>
                <c:pt idx="67">
                  <c:v>0.22296659999999999</c:v>
                </c:pt>
                <c:pt idx="68">
                  <c:v>0.15943950000000032</c:v>
                </c:pt>
                <c:pt idx="69">
                  <c:v>9.1586770000000012E-2</c:v>
                </c:pt>
                <c:pt idx="70">
                  <c:v>2.5855270000000055E-2</c:v>
                </c:pt>
                <c:pt idx="71">
                  <c:v>9.9307280000000006E-4</c:v>
                </c:pt>
                <c:pt idx="72">
                  <c:v>9.9221410000000193E-4</c:v>
                </c:pt>
              </c:numCache>
            </c:numRef>
          </c:val>
        </c:ser>
        <c:ser>
          <c:idx val="3"/>
          <c:order val="4"/>
          <c:tx>
            <c:strRef>
              <c:f>流入箇所別水深変化!$F$2</c:f>
              <c:strCache>
                <c:ptCount val="1"/>
                <c:pt idx="0">
                  <c:v>岡崎豪雨時流入箇所に設置</c:v>
                </c:pt>
              </c:strCache>
            </c:strRef>
          </c:tx>
          <c:marker>
            <c:symbol val="none"/>
          </c:marker>
          <c:cat>
            <c:strRef>
              <c:f>流入箇所別水深変化!$A$3:$A$75</c:f>
              <c:strCache>
                <c:ptCount val="73"/>
                <c:pt idx="0">
                  <c:v>00 00:00</c:v>
                </c:pt>
                <c:pt idx="1">
                  <c:v>00 00:05</c:v>
                </c:pt>
                <c:pt idx="2">
                  <c:v>00 00:10</c:v>
                </c:pt>
                <c:pt idx="3">
                  <c:v>00 00:15</c:v>
                </c:pt>
                <c:pt idx="4">
                  <c:v>00 00:20</c:v>
                </c:pt>
                <c:pt idx="5">
                  <c:v>00 00:25</c:v>
                </c:pt>
                <c:pt idx="6">
                  <c:v>00 00:30</c:v>
                </c:pt>
                <c:pt idx="7">
                  <c:v>00 00:35</c:v>
                </c:pt>
                <c:pt idx="8">
                  <c:v>00 00:40</c:v>
                </c:pt>
                <c:pt idx="9">
                  <c:v>00 00:45</c:v>
                </c:pt>
                <c:pt idx="10">
                  <c:v>00 00:50</c:v>
                </c:pt>
                <c:pt idx="11">
                  <c:v>00 00:55</c:v>
                </c:pt>
                <c:pt idx="12">
                  <c:v>00 01:00</c:v>
                </c:pt>
                <c:pt idx="13">
                  <c:v>00 01:05</c:v>
                </c:pt>
                <c:pt idx="14">
                  <c:v>00 01:10</c:v>
                </c:pt>
                <c:pt idx="15">
                  <c:v>00 01:15</c:v>
                </c:pt>
                <c:pt idx="16">
                  <c:v>00 01:20</c:v>
                </c:pt>
                <c:pt idx="17">
                  <c:v>00 01:25</c:v>
                </c:pt>
                <c:pt idx="18">
                  <c:v>00 01:30</c:v>
                </c:pt>
                <c:pt idx="19">
                  <c:v>00 01:35</c:v>
                </c:pt>
                <c:pt idx="20">
                  <c:v>00 01:40</c:v>
                </c:pt>
                <c:pt idx="21">
                  <c:v>00 01:45</c:v>
                </c:pt>
                <c:pt idx="22">
                  <c:v>00 01:50</c:v>
                </c:pt>
                <c:pt idx="23">
                  <c:v>00 01:55</c:v>
                </c:pt>
                <c:pt idx="24">
                  <c:v>00 02:00</c:v>
                </c:pt>
                <c:pt idx="25">
                  <c:v>00 02:05</c:v>
                </c:pt>
                <c:pt idx="26">
                  <c:v>00 02:10</c:v>
                </c:pt>
                <c:pt idx="27">
                  <c:v>00 02:15</c:v>
                </c:pt>
                <c:pt idx="28">
                  <c:v>00 02:20</c:v>
                </c:pt>
                <c:pt idx="29">
                  <c:v>00 02:25</c:v>
                </c:pt>
                <c:pt idx="30">
                  <c:v>00 02:30</c:v>
                </c:pt>
                <c:pt idx="31">
                  <c:v>00 02:35</c:v>
                </c:pt>
                <c:pt idx="32">
                  <c:v>00 02:40</c:v>
                </c:pt>
                <c:pt idx="33">
                  <c:v>00 02:45</c:v>
                </c:pt>
                <c:pt idx="34">
                  <c:v>00 02:50</c:v>
                </c:pt>
                <c:pt idx="35">
                  <c:v>00 02:55</c:v>
                </c:pt>
                <c:pt idx="36">
                  <c:v>00 03:00</c:v>
                </c:pt>
                <c:pt idx="37">
                  <c:v>00 03:05</c:v>
                </c:pt>
                <c:pt idx="38">
                  <c:v>00 03:10</c:v>
                </c:pt>
                <c:pt idx="39">
                  <c:v>00 03:15</c:v>
                </c:pt>
                <c:pt idx="40">
                  <c:v>00 03:20</c:v>
                </c:pt>
                <c:pt idx="41">
                  <c:v>00 03:25</c:v>
                </c:pt>
                <c:pt idx="42">
                  <c:v>00 03:30</c:v>
                </c:pt>
                <c:pt idx="43">
                  <c:v>00 03:35</c:v>
                </c:pt>
                <c:pt idx="44">
                  <c:v>00 03:40</c:v>
                </c:pt>
                <c:pt idx="45">
                  <c:v>00 03:45</c:v>
                </c:pt>
                <c:pt idx="46">
                  <c:v>00 03:50</c:v>
                </c:pt>
                <c:pt idx="47">
                  <c:v>00 03:55</c:v>
                </c:pt>
                <c:pt idx="48">
                  <c:v>00 04:00</c:v>
                </c:pt>
                <c:pt idx="49">
                  <c:v>00 04:05</c:v>
                </c:pt>
                <c:pt idx="50">
                  <c:v>00 04:10</c:v>
                </c:pt>
                <c:pt idx="51">
                  <c:v>00 04:15</c:v>
                </c:pt>
                <c:pt idx="52">
                  <c:v>00 04:20</c:v>
                </c:pt>
                <c:pt idx="53">
                  <c:v>00 04:25</c:v>
                </c:pt>
                <c:pt idx="54">
                  <c:v>00 04:30</c:v>
                </c:pt>
                <c:pt idx="55">
                  <c:v>00 04:35</c:v>
                </c:pt>
                <c:pt idx="56">
                  <c:v>00 04:40</c:v>
                </c:pt>
                <c:pt idx="57">
                  <c:v>00 04:45</c:v>
                </c:pt>
                <c:pt idx="58">
                  <c:v>00 04:50</c:v>
                </c:pt>
                <c:pt idx="59">
                  <c:v>00 04:55</c:v>
                </c:pt>
                <c:pt idx="60">
                  <c:v>00 05:00</c:v>
                </c:pt>
                <c:pt idx="61">
                  <c:v>00 05:05</c:v>
                </c:pt>
                <c:pt idx="62">
                  <c:v>00 05:10</c:v>
                </c:pt>
                <c:pt idx="63">
                  <c:v>00 05:15</c:v>
                </c:pt>
                <c:pt idx="64">
                  <c:v>00 05:20</c:v>
                </c:pt>
                <c:pt idx="65">
                  <c:v>00 05:25</c:v>
                </c:pt>
                <c:pt idx="66">
                  <c:v>00 05:30</c:v>
                </c:pt>
                <c:pt idx="67">
                  <c:v>00 05:35</c:v>
                </c:pt>
                <c:pt idx="68">
                  <c:v>00 05:40</c:v>
                </c:pt>
                <c:pt idx="69">
                  <c:v>00 05:45</c:v>
                </c:pt>
                <c:pt idx="70">
                  <c:v>00 05:50</c:v>
                </c:pt>
                <c:pt idx="71">
                  <c:v>00 05:55</c:v>
                </c:pt>
                <c:pt idx="72">
                  <c:v>00 06:00</c:v>
                </c:pt>
              </c:strCache>
            </c:strRef>
          </c:cat>
          <c:val>
            <c:numRef>
              <c:f>流入箇所別水深変化!$F$3:$F$75</c:f>
              <c:numCache>
                <c:formatCode>0.000_);[Red]\(0.000\)</c:formatCode>
                <c:ptCount val="7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7.2850470000000158E-4</c:v>
                </c:pt>
                <c:pt idx="19">
                  <c:v>1.317486E-2</c:v>
                </c:pt>
                <c:pt idx="20">
                  <c:v>0.15832979999999999</c:v>
                </c:pt>
                <c:pt idx="21">
                  <c:v>0.32707800000000065</c:v>
                </c:pt>
                <c:pt idx="22">
                  <c:v>0.46945990000000032</c:v>
                </c:pt>
                <c:pt idx="23">
                  <c:v>0.5868293</c:v>
                </c:pt>
                <c:pt idx="24">
                  <c:v>0.69116480000000002</c:v>
                </c:pt>
                <c:pt idx="25">
                  <c:v>0.76747770000000004</c:v>
                </c:pt>
                <c:pt idx="26">
                  <c:v>0.83095600000000003</c:v>
                </c:pt>
                <c:pt idx="27">
                  <c:v>0.87781520000000102</c:v>
                </c:pt>
                <c:pt idx="28">
                  <c:v>0.91338769999999958</c:v>
                </c:pt>
                <c:pt idx="29">
                  <c:v>0.93785700000000005</c:v>
                </c:pt>
                <c:pt idx="30">
                  <c:v>0.95494510000000088</c:v>
                </c:pt>
                <c:pt idx="31">
                  <c:v>0.965557</c:v>
                </c:pt>
                <c:pt idx="32">
                  <c:v>0.97204480000000115</c:v>
                </c:pt>
                <c:pt idx="33">
                  <c:v>0.97494190000000114</c:v>
                </c:pt>
                <c:pt idx="34">
                  <c:v>0.97570970000000101</c:v>
                </c:pt>
                <c:pt idx="35">
                  <c:v>0.97204830000000064</c:v>
                </c:pt>
                <c:pt idx="36">
                  <c:v>0.96704230000000002</c:v>
                </c:pt>
                <c:pt idx="37">
                  <c:v>0.96023609999999959</c:v>
                </c:pt>
                <c:pt idx="38">
                  <c:v>0.95212229999999998</c:v>
                </c:pt>
                <c:pt idx="39">
                  <c:v>0.94210660000000002</c:v>
                </c:pt>
                <c:pt idx="40">
                  <c:v>0.930859400000001</c:v>
                </c:pt>
                <c:pt idx="41">
                  <c:v>0.9184153999999991</c:v>
                </c:pt>
                <c:pt idx="42">
                  <c:v>0.9050025999999991</c:v>
                </c:pt>
                <c:pt idx="43">
                  <c:v>0.89081580000000005</c:v>
                </c:pt>
                <c:pt idx="44">
                  <c:v>0.87586699999999951</c:v>
                </c:pt>
                <c:pt idx="45">
                  <c:v>0.86041389999999951</c:v>
                </c:pt>
                <c:pt idx="46">
                  <c:v>0.8447486000000014</c:v>
                </c:pt>
                <c:pt idx="47">
                  <c:v>0.82844770000000001</c:v>
                </c:pt>
                <c:pt idx="48">
                  <c:v>0.81208279999999911</c:v>
                </c:pt>
                <c:pt idx="49">
                  <c:v>0.79520299999999911</c:v>
                </c:pt>
                <c:pt idx="50">
                  <c:v>0.77822290000000005</c:v>
                </c:pt>
                <c:pt idx="51">
                  <c:v>0.76008590000000065</c:v>
                </c:pt>
                <c:pt idx="52">
                  <c:v>0.74136559999999996</c:v>
                </c:pt>
                <c:pt idx="53">
                  <c:v>0.72124730000000004</c:v>
                </c:pt>
                <c:pt idx="54">
                  <c:v>0.69974800000000115</c:v>
                </c:pt>
                <c:pt idx="55">
                  <c:v>0.67681650000000004</c:v>
                </c:pt>
                <c:pt idx="56">
                  <c:v>0.65212879999999995</c:v>
                </c:pt>
                <c:pt idx="57">
                  <c:v>0.62526470000000001</c:v>
                </c:pt>
                <c:pt idx="58">
                  <c:v>0.59664130000000004</c:v>
                </c:pt>
                <c:pt idx="59">
                  <c:v>0.56693320000000003</c:v>
                </c:pt>
                <c:pt idx="60">
                  <c:v>0.5363059</c:v>
                </c:pt>
                <c:pt idx="61">
                  <c:v>0.50430129999999951</c:v>
                </c:pt>
                <c:pt idx="62">
                  <c:v>0.47106360000000008</c:v>
                </c:pt>
                <c:pt idx="63">
                  <c:v>0.43563250000000031</c:v>
                </c:pt>
                <c:pt idx="64">
                  <c:v>0.39677720000000044</c:v>
                </c:pt>
                <c:pt idx="65">
                  <c:v>0.3536974</c:v>
                </c:pt>
                <c:pt idx="66">
                  <c:v>0.30449980000000032</c:v>
                </c:pt>
                <c:pt idx="67">
                  <c:v>0.24926760000000028</c:v>
                </c:pt>
                <c:pt idx="68">
                  <c:v>0.18857299999999999</c:v>
                </c:pt>
                <c:pt idx="69">
                  <c:v>0.12183330000000002</c:v>
                </c:pt>
                <c:pt idx="70">
                  <c:v>5.3964199999999997E-2</c:v>
                </c:pt>
                <c:pt idx="71">
                  <c:v>3.024683000000005E-3</c:v>
                </c:pt>
                <c:pt idx="72">
                  <c:v>9.9381700000000014E-4</c:v>
                </c:pt>
              </c:numCache>
            </c:numRef>
          </c:val>
        </c:ser>
        <c:marker val="1"/>
        <c:axId val="254311808"/>
        <c:axId val="254356096"/>
      </c:lineChart>
      <c:catAx>
        <c:axId val="25431180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layout>
            <c:manualLayout>
              <c:xMode val="edge"/>
              <c:yMode val="edge"/>
              <c:x val="0.2987615491039976"/>
              <c:y val="0.92306154541139851"/>
            </c:manualLayout>
          </c:layout>
        </c:title>
        <c:numFmt formatCode="General" sourceLinked="1"/>
        <c:maj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254356096"/>
        <c:crosses val="autoZero"/>
        <c:auto val="1"/>
        <c:lblAlgn val="ctr"/>
        <c:lblOffset val="100"/>
        <c:tickLblSkip val="4"/>
        <c:tickMarkSkip val="1"/>
      </c:catAx>
      <c:valAx>
        <c:axId val="254356096"/>
        <c:scaling>
          <c:orientation val="minMax"/>
          <c:max val="1.2"/>
          <c:min val="0"/>
        </c:scaling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00" b="0" i="0" u="none" strike="noStrike" baseline="0">
                    <a:solidFill>
                      <a:srgbClr val="000000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ja-JP" altLang="en-US"/>
                  <a:t>浸水深（</a:t>
                </a:r>
                <a:r>
                  <a:rPr lang="en-US" altLang="en-US"/>
                  <a:t>m）</a:t>
                </a:r>
              </a:p>
            </c:rich>
          </c:tx>
          <c:layout>
            <c:manualLayout>
              <c:xMode val="edge"/>
              <c:yMode val="edge"/>
              <c:x val="1.4113507021636204E-2"/>
              <c:y val="0.39649738413570845"/>
            </c:manualLayout>
          </c:layout>
          <c:spPr>
            <a:noFill/>
            <a:ln w="25400">
              <a:noFill/>
            </a:ln>
          </c:spPr>
        </c:title>
        <c:numFmt formatCode="#,##0.00;[Red]\-#,##0.00" sourceLinked="0"/>
        <c:maj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254311808"/>
        <c:crosses val="autoZero"/>
        <c:crossBetween val="between"/>
      </c:valAx>
      <c:catAx>
        <c:axId val="254401536"/>
        <c:scaling>
          <c:orientation val="minMax"/>
        </c:scaling>
        <c:delete val="1"/>
        <c:axPos val="t"/>
        <c:numFmt formatCode="General" sourceLinked="1"/>
        <c:tickLblPos val="none"/>
        <c:crossAx val="254461440"/>
        <c:crosses val="autoZero"/>
        <c:auto val="1"/>
        <c:lblAlgn val="ctr"/>
        <c:lblOffset val="100"/>
      </c:catAx>
      <c:valAx>
        <c:axId val="254461440"/>
        <c:scaling>
          <c:orientation val="maxMin"/>
          <c:max val="500"/>
        </c:scaling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ja-JP" altLang="en-US"/>
                  <a:t>降雨強度（</a:t>
                </a:r>
                <a:r>
                  <a:rPr lang="en-US" altLang="ja-JP"/>
                  <a:t>mm/hr</a:t>
                </a:r>
                <a:r>
                  <a:rPr lang="ja-JP" altLang="en-US"/>
                  <a:t>）</a:t>
                </a:r>
              </a:p>
            </c:rich>
          </c:tx>
          <c:layout>
            <c:manualLayout>
              <c:xMode val="edge"/>
              <c:yMode val="edge"/>
              <c:x val="0.59916510396424938"/>
              <c:y val="0.35865804356154835"/>
            </c:manualLayout>
          </c:layout>
        </c:title>
        <c:numFmt formatCode="General" sourceLinked="1"/>
        <c:maj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254401536"/>
        <c:crosses val="max"/>
        <c:crossBetween val="between"/>
      </c:valAx>
      <c:spPr>
        <a:noFill/>
        <a:ln w="3175">
          <a:solidFill>
            <a:srgbClr val="000000"/>
          </a:solidFill>
          <a:prstDash val="solid"/>
        </a:ln>
      </c:spPr>
    </c:plotArea>
    <c:legend>
      <c:legendPos val="r"/>
      <c:legendEntry>
        <c:idx val="0"/>
        <c:txPr>
          <a:bodyPr/>
          <a:lstStyle/>
          <a:p>
            <a:pPr>
              <a:defRPr sz="9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</c:legendEntry>
      <c:legendEntry>
        <c:idx val="1"/>
        <c:txPr>
          <a:bodyPr/>
          <a:lstStyle/>
          <a:p>
            <a:pPr>
              <a:defRPr sz="9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</c:legendEntry>
      <c:legendEntry>
        <c:idx val="2"/>
        <c:txPr>
          <a:bodyPr/>
          <a:lstStyle/>
          <a:p>
            <a:pPr>
              <a:defRPr sz="9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</c:legendEntry>
      <c:legendEntry>
        <c:idx val="3"/>
        <c:txPr>
          <a:bodyPr/>
          <a:lstStyle/>
          <a:p>
            <a:pPr>
              <a:defRPr sz="9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</c:legendEntry>
      <c:legendEntry>
        <c:idx val="4"/>
        <c:txPr>
          <a:bodyPr/>
          <a:lstStyle/>
          <a:p>
            <a:pPr>
              <a:defRPr sz="9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</c:legendEntry>
      <c:layout>
        <c:manualLayout>
          <c:xMode val="edge"/>
          <c:yMode val="edge"/>
          <c:x val="0.6461771416264207"/>
          <c:y val="0.28712355400019429"/>
          <c:w val="0.33601845666371039"/>
          <c:h val="0.43224881203575088"/>
        </c:manualLayout>
      </c:layout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00" b="0" i="0" u="none" strike="noStrike" baseline="0">
              <a:solidFill>
                <a:srgbClr val="000000"/>
              </a:solidFill>
              <a:latin typeface="ＭＳ Ｐゴシック"/>
              <a:ea typeface="ＭＳ Ｐゴシック"/>
              <a:cs typeface="ＭＳ Ｐゴシック"/>
            </a:defRPr>
          </a:pPr>
          <a:endParaRPr lang="ja-JP"/>
        </a:p>
      </c:txPr>
    </c:legend>
    <c:plotVisOnly val="1"/>
    <c:dispBlanksAs val="gap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0.99568</cdr:x>
      <cdr:y>0.20915</cdr:y>
    </cdr:to>
    <cdr:sp macro="" textlink="">
      <cdr:nvSpPr>
        <cdr:cNvPr id="3" name="テキスト ボックス 1"/>
        <cdr:cNvSpPr txBox="1"/>
      </cdr:nvSpPr>
      <cdr:spPr>
        <a:xfrm xmlns:a="http://schemas.openxmlformats.org/drawingml/2006/main">
          <a:off x="0" y="0"/>
          <a:ext cx="6581774" cy="9143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ja-JP" altLang="en-US" sz="1800" b="1" dirty="0">
              <a:latin typeface="ＭＳ 明朝" pitchFamily="17" charset="-128"/>
              <a:ea typeface="ＭＳ 明朝" pitchFamily="17" charset="-128"/>
            </a:rPr>
            <a:t>岡崎豪雨全流</a:t>
          </a:r>
          <a:r>
            <a:rPr lang="ja-JP" altLang="en-US" sz="1800" b="1" dirty="0" smtClean="0">
              <a:latin typeface="ＭＳ 明朝" pitchFamily="17" charset="-128"/>
              <a:ea typeface="ＭＳ 明朝" pitchFamily="17" charset="-128"/>
            </a:rPr>
            <a:t>入口に</a:t>
          </a:r>
          <a:r>
            <a:rPr lang="ja-JP" altLang="en-US" sz="1800" b="1" dirty="0">
              <a:latin typeface="ＭＳ 明朝" pitchFamily="17" charset="-128"/>
              <a:ea typeface="ＭＳ 明朝" pitchFamily="17" charset="-128"/>
            </a:rPr>
            <a:t>止水板１ｍを設置した場合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09FD4-A0E1-4846-B10C-71480AEB16F4}" type="datetimeFigureOut">
              <a:rPr kumimoji="1" lang="ja-JP" altLang="en-US" smtClean="0"/>
              <a:pPr/>
              <a:t>2011/2/13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EE540-6061-4F15-B06C-8BD9C43A90D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23528" y="2606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豊中豪雨時</a:t>
            </a:r>
            <a:endParaRPr kumimoji="1" lang="ja-JP" altLang="en-US" dirty="0"/>
          </a:p>
        </p:txBody>
      </p:sp>
      <p:grpSp>
        <p:nvGrpSpPr>
          <p:cNvPr id="7" name="グループ化 14"/>
          <p:cNvGrpSpPr/>
          <p:nvPr/>
        </p:nvGrpSpPr>
        <p:grpSpPr>
          <a:xfrm>
            <a:off x="84794" y="692696"/>
            <a:ext cx="8974412" cy="2268000"/>
            <a:chOff x="84794" y="692696"/>
            <a:chExt cx="8974412" cy="2268000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84794" y="692696"/>
              <a:ext cx="8974412" cy="2268000"/>
              <a:chOff x="0" y="692696"/>
              <a:chExt cx="8974412" cy="2268000"/>
            </a:xfrm>
          </p:grpSpPr>
          <p:pic>
            <p:nvPicPr>
              <p:cNvPr id="3" name="図 2" descr="豊中０：３０.emf"/>
              <p:cNvPicPr>
                <a:picLocks noChangeAspect="1"/>
              </p:cNvPicPr>
              <p:nvPr/>
            </p:nvPicPr>
            <p:blipFill>
              <a:blip r:embed="rId2" cstate="print"/>
              <a:srcRect l="13116" r="14573" b="2504"/>
              <a:stretch>
                <a:fillRect/>
              </a:stretch>
            </p:blipFill>
            <p:spPr>
              <a:xfrm>
                <a:off x="0" y="692696"/>
                <a:ext cx="2890140" cy="2268000"/>
              </a:xfrm>
              <a:prstGeom prst="rect">
                <a:avLst/>
              </a:prstGeom>
            </p:spPr>
          </p:pic>
          <p:pic>
            <p:nvPicPr>
              <p:cNvPr id="4" name="図 3" descr="豊中１：００.emf"/>
              <p:cNvPicPr>
                <a:picLocks noChangeAspect="1"/>
              </p:cNvPicPr>
              <p:nvPr/>
            </p:nvPicPr>
            <p:blipFill>
              <a:blip r:embed="rId3" cstate="print"/>
              <a:srcRect l="13116" r="14573" b="2504"/>
              <a:stretch>
                <a:fillRect/>
              </a:stretch>
            </p:blipFill>
            <p:spPr>
              <a:xfrm>
                <a:off x="3042072" y="692696"/>
                <a:ext cx="2890164" cy="2268000"/>
              </a:xfrm>
              <a:prstGeom prst="rect">
                <a:avLst/>
              </a:prstGeom>
            </p:spPr>
          </p:pic>
          <p:pic>
            <p:nvPicPr>
              <p:cNvPr id="5" name="図 4" descr="豊中１：３０.emf"/>
              <p:cNvPicPr>
                <a:picLocks noChangeAspect="1"/>
              </p:cNvPicPr>
              <p:nvPr/>
            </p:nvPicPr>
            <p:blipFill>
              <a:blip r:embed="rId4" cstate="print"/>
              <a:srcRect l="13116" r="14573" b="2504"/>
              <a:stretch>
                <a:fillRect/>
              </a:stretch>
            </p:blipFill>
            <p:spPr>
              <a:xfrm>
                <a:off x="6084168" y="692696"/>
                <a:ext cx="2890244" cy="2268000"/>
              </a:xfrm>
              <a:prstGeom prst="rect">
                <a:avLst/>
              </a:prstGeom>
            </p:spPr>
          </p:pic>
        </p:grpSp>
        <p:sp>
          <p:nvSpPr>
            <p:cNvPr id="12" name="テキスト ボックス 11"/>
            <p:cNvSpPr txBox="1"/>
            <p:nvPr/>
          </p:nvSpPr>
          <p:spPr>
            <a:xfrm>
              <a:off x="251520" y="836712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T=0:30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72200" y="836712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T=1:30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275856" y="836712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T=1:00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" name="グループ化 24"/>
          <p:cNvGrpSpPr/>
          <p:nvPr/>
        </p:nvGrpSpPr>
        <p:grpSpPr>
          <a:xfrm>
            <a:off x="0" y="3834045"/>
            <a:ext cx="8974405" cy="2268000"/>
            <a:chOff x="0" y="3834045"/>
            <a:chExt cx="8974405" cy="2268000"/>
          </a:xfrm>
        </p:grpSpPr>
        <p:grpSp>
          <p:nvGrpSpPr>
            <p:cNvPr id="11" name="グループ化 23"/>
            <p:cNvGrpSpPr/>
            <p:nvPr/>
          </p:nvGrpSpPr>
          <p:grpSpPr>
            <a:xfrm>
              <a:off x="0" y="3834045"/>
              <a:ext cx="8974405" cy="2268000"/>
              <a:chOff x="0" y="3834045"/>
              <a:chExt cx="8974405" cy="2268000"/>
            </a:xfrm>
          </p:grpSpPr>
          <p:pic>
            <p:nvPicPr>
              <p:cNvPr id="6" name="図 5" descr="豊中２：００.emf"/>
              <p:cNvPicPr>
                <a:picLocks noChangeAspect="1"/>
              </p:cNvPicPr>
              <p:nvPr/>
            </p:nvPicPr>
            <p:blipFill>
              <a:blip r:embed="rId5" cstate="print"/>
              <a:srcRect l="13116" r="14573" b="2504"/>
              <a:stretch>
                <a:fillRect/>
              </a:stretch>
            </p:blipFill>
            <p:spPr>
              <a:xfrm>
                <a:off x="0" y="3834045"/>
                <a:ext cx="2890167" cy="2268000"/>
              </a:xfrm>
              <a:prstGeom prst="rect">
                <a:avLst/>
              </a:prstGeom>
            </p:spPr>
          </p:pic>
          <p:pic>
            <p:nvPicPr>
              <p:cNvPr id="8" name="図 7" descr="豊中３：００.emf"/>
              <p:cNvPicPr>
                <a:picLocks noChangeAspect="1"/>
              </p:cNvPicPr>
              <p:nvPr/>
            </p:nvPicPr>
            <p:blipFill>
              <a:blip r:embed="rId6" cstate="print"/>
              <a:srcRect l="13116" r="14573" b="2504"/>
              <a:stretch>
                <a:fillRect/>
              </a:stretch>
            </p:blipFill>
            <p:spPr>
              <a:xfrm>
                <a:off x="3042057" y="3834045"/>
                <a:ext cx="2890221" cy="2268000"/>
              </a:xfrm>
              <a:prstGeom prst="rect">
                <a:avLst/>
              </a:prstGeom>
            </p:spPr>
          </p:pic>
          <p:pic>
            <p:nvPicPr>
              <p:cNvPr id="22" name="図 21" descr="豊中３：３０.emf"/>
              <p:cNvPicPr>
                <a:picLocks noChangeAspect="1"/>
              </p:cNvPicPr>
              <p:nvPr/>
            </p:nvPicPr>
            <p:blipFill>
              <a:blip r:embed="rId7" cstate="print"/>
              <a:srcRect l="13116" r="14573" b="2504"/>
              <a:stretch>
                <a:fillRect/>
              </a:stretch>
            </p:blipFill>
            <p:spPr>
              <a:xfrm>
                <a:off x="6084168" y="3834045"/>
                <a:ext cx="2890237" cy="2268000"/>
              </a:xfrm>
              <a:prstGeom prst="rect">
                <a:avLst/>
              </a:prstGeom>
            </p:spPr>
          </p:pic>
        </p:grpSp>
        <p:sp>
          <p:nvSpPr>
            <p:cNvPr id="17" name="テキスト ボックス 16"/>
            <p:cNvSpPr txBox="1"/>
            <p:nvPr/>
          </p:nvSpPr>
          <p:spPr>
            <a:xfrm>
              <a:off x="179512" y="4005064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T=2:00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3203848" y="4005064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T=3:00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228184" y="4005064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T=4:00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87624" y="1886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福井豪雨時</a:t>
            </a:r>
            <a:endParaRPr kumimoji="1" lang="ja-JP" altLang="en-US" dirty="0"/>
          </a:p>
        </p:txBody>
      </p:sp>
      <p:grpSp>
        <p:nvGrpSpPr>
          <p:cNvPr id="5" name="グループ化 25"/>
          <p:cNvGrpSpPr/>
          <p:nvPr/>
        </p:nvGrpSpPr>
        <p:grpSpPr>
          <a:xfrm>
            <a:off x="84839" y="836712"/>
            <a:ext cx="8974322" cy="2268000"/>
            <a:chOff x="84839" y="836712"/>
            <a:chExt cx="8974322" cy="2268000"/>
          </a:xfrm>
        </p:grpSpPr>
        <p:grpSp>
          <p:nvGrpSpPr>
            <p:cNvPr id="6" name="グループ化 15"/>
            <p:cNvGrpSpPr/>
            <p:nvPr/>
          </p:nvGrpSpPr>
          <p:grpSpPr>
            <a:xfrm>
              <a:off x="84839" y="836712"/>
              <a:ext cx="8974322" cy="2268000"/>
              <a:chOff x="0" y="836712"/>
              <a:chExt cx="8974322" cy="2268000"/>
            </a:xfrm>
          </p:grpSpPr>
          <p:pic>
            <p:nvPicPr>
              <p:cNvPr id="2" name="図 1" descr="福井０：３０.emf"/>
              <p:cNvPicPr>
                <a:picLocks noChangeAspect="1"/>
              </p:cNvPicPr>
              <p:nvPr/>
            </p:nvPicPr>
            <p:blipFill>
              <a:blip r:embed="rId2" cstate="print"/>
              <a:srcRect l="13116" r="14573" b="2504"/>
              <a:stretch>
                <a:fillRect/>
              </a:stretch>
            </p:blipFill>
            <p:spPr>
              <a:xfrm>
                <a:off x="0" y="836712"/>
                <a:ext cx="2890111" cy="2268000"/>
              </a:xfrm>
              <a:prstGeom prst="rect">
                <a:avLst/>
              </a:prstGeom>
            </p:spPr>
          </p:pic>
          <p:pic>
            <p:nvPicPr>
              <p:cNvPr id="4" name="図 3" descr="福井１：００.emf"/>
              <p:cNvPicPr>
                <a:picLocks noChangeAspect="1"/>
              </p:cNvPicPr>
              <p:nvPr/>
            </p:nvPicPr>
            <p:blipFill>
              <a:blip r:embed="rId3" cstate="print"/>
              <a:srcRect l="13116" r="14573" b="2504"/>
              <a:stretch>
                <a:fillRect/>
              </a:stretch>
            </p:blipFill>
            <p:spPr>
              <a:xfrm>
                <a:off x="3042022" y="836712"/>
                <a:ext cx="2890234" cy="2268000"/>
              </a:xfrm>
              <a:prstGeom prst="rect">
                <a:avLst/>
              </a:prstGeom>
            </p:spPr>
          </p:pic>
          <p:pic>
            <p:nvPicPr>
              <p:cNvPr id="15" name="図 14" descr="福井１：３０.emf"/>
              <p:cNvPicPr>
                <a:picLocks noChangeAspect="1"/>
              </p:cNvPicPr>
              <p:nvPr/>
            </p:nvPicPr>
            <p:blipFill>
              <a:blip r:embed="rId4" cstate="print"/>
              <a:srcRect l="13116" r="14573" b="2504"/>
              <a:stretch>
                <a:fillRect/>
              </a:stretch>
            </p:blipFill>
            <p:spPr>
              <a:xfrm>
                <a:off x="6084168" y="836712"/>
                <a:ext cx="2890154" cy="2268000"/>
              </a:xfrm>
              <a:prstGeom prst="rect">
                <a:avLst/>
              </a:prstGeom>
            </p:spPr>
          </p:pic>
        </p:grpSp>
        <p:sp>
          <p:nvSpPr>
            <p:cNvPr id="20" name="テキスト ボックス 19"/>
            <p:cNvSpPr txBox="1"/>
            <p:nvPr/>
          </p:nvSpPr>
          <p:spPr>
            <a:xfrm>
              <a:off x="251520" y="98072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T=0:30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275856" y="98072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T=1:00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300192" y="98072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T=1:30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グループ化 26"/>
          <p:cNvGrpSpPr/>
          <p:nvPr/>
        </p:nvGrpSpPr>
        <p:grpSpPr>
          <a:xfrm>
            <a:off x="84840" y="3969060"/>
            <a:ext cx="8974320" cy="2268000"/>
            <a:chOff x="84840" y="3969060"/>
            <a:chExt cx="8974320" cy="2268000"/>
          </a:xfrm>
        </p:grpSpPr>
        <p:grpSp>
          <p:nvGrpSpPr>
            <p:cNvPr id="9" name="グループ化 18"/>
            <p:cNvGrpSpPr/>
            <p:nvPr/>
          </p:nvGrpSpPr>
          <p:grpSpPr>
            <a:xfrm>
              <a:off x="84840" y="3969060"/>
              <a:ext cx="8974320" cy="2268000"/>
              <a:chOff x="2" y="3969060"/>
              <a:chExt cx="8974320" cy="2268000"/>
            </a:xfrm>
          </p:grpSpPr>
          <p:pic>
            <p:nvPicPr>
              <p:cNvPr id="8" name="図 7" descr="福井３：００.emf"/>
              <p:cNvPicPr>
                <a:picLocks noChangeAspect="1"/>
              </p:cNvPicPr>
              <p:nvPr/>
            </p:nvPicPr>
            <p:blipFill>
              <a:blip r:embed="rId5" cstate="print"/>
              <a:srcRect l="13116" r="14573" b="2504"/>
              <a:stretch>
                <a:fillRect/>
              </a:stretch>
            </p:blipFill>
            <p:spPr>
              <a:xfrm>
                <a:off x="6084168" y="3969060"/>
                <a:ext cx="2890154" cy="2268000"/>
              </a:xfrm>
              <a:prstGeom prst="rect">
                <a:avLst/>
              </a:prstGeom>
            </p:spPr>
          </p:pic>
          <p:pic>
            <p:nvPicPr>
              <p:cNvPr id="17" name="図 16" descr="福井２：００.emf"/>
              <p:cNvPicPr>
                <a:picLocks noChangeAspect="1"/>
              </p:cNvPicPr>
              <p:nvPr/>
            </p:nvPicPr>
            <p:blipFill>
              <a:blip r:embed="rId6" cstate="print"/>
              <a:srcRect l="13116" r="14573" b="2504"/>
              <a:stretch>
                <a:fillRect/>
              </a:stretch>
            </p:blipFill>
            <p:spPr>
              <a:xfrm>
                <a:off x="2" y="3969060"/>
                <a:ext cx="2890154" cy="2268000"/>
              </a:xfrm>
              <a:prstGeom prst="rect">
                <a:avLst/>
              </a:prstGeom>
            </p:spPr>
          </p:pic>
          <p:pic>
            <p:nvPicPr>
              <p:cNvPr id="18" name="図 17" descr="福井２：３０.emf"/>
              <p:cNvPicPr>
                <a:picLocks noChangeAspect="1"/>
              </p:cNvPicPr>
              <p:nvPr/>
            </p:nvPicPr>
            <p:blipFill>
              <a:blip r:embed="rId7" cstate="print"/>
              <a:srcRect l="13116" r="14573" b="2504"/>
              <a:stretch>
                <a:fillRect/>
              </a:stretch>
            </p:blipFill>
            <p:spPr>
              <a:xfrm>
                <a:off x="3042075" y="3969060"/>
                <a:ext cx="2890173" cy="2268000"/>
              </a:xfrm>
              <a:prstGeom prst="rect">
                <a:avLst/>
              </a:prstGeom>
            </p:spPr>
          </p:pic>
        </p:grpSp>
        <p:sp>
          <p:nvSpPr>
            <p:cNvPr id="23" name="テキスト ボックス 22"/>
            <p:cNvSpPr txBox="1"/>
            <p:nvPr/>
          </p:nvSpPr>
          <p:spPr>
            <a:xfrm>
              <a:off x="251520" y="4149080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T=2:00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3275856" y="4149080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T=2:30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6372200" y="4149080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T=3:00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19"/>
          <p:cNvGrpSpPr/>
          <p:nvPr/>
        </p:nvGrpSpPr>
        <p:grpSpPr>
          <a:xfrm>
            <a:off x="84830" y="656692"/>
            <a:ext cx="8974341" cy="2268000"/>
            <a:chOff x="84830" y="656692"/>
            <a:chExt cx="8974341" cy="2268000"/>
          </a:xfrm>
        </p:grpSpPr>
        <p:grpSp>
          <p:nvGrpSpPr>
            <p:cNvPr id="7" name="グループ化 11"/>
            <p:cNvGrpSpPr/>
            <p:nvPr/>
          </p:nvGrpSpPr>
          <p:grpSpPr>
            <a:xfrm>
              <a:off x="84830" y="656692"/>
              <a:ext cx="8974341" cy="2268000"/>
              <a:chOff x="0" y="656692"/>
              <a:chExt cx="8974341" cy="2268000"/>
            </a:xfrm>
          </p:grpSpPr>
          <p:pic>
            <p:nvPicPr>
              <p:cNvPr id="2" name="図 1" descr="福井３：３０.emf"/>
              <p:cNvPicPr>
                <a:picLocks noChangeAspect="1"/>
              </p:cNvPicPr>
              <p:nvPr/>
            </p:nvPicPr>
            <p:blipFill>
              <a:blip r:embed="rId2" cstate="print"/>
              <a:srcRect l="13116" r="14573" b="2504"/>
              <a:stretch>
                <a:fillRect/>
              </a:stretch>
            </p:blipFill>
            <p:spPr>
              <a:xfrm>
                <a:off x="0" y="656692"/>
                <a:ext cx="2890234" cy="2268000"/>
              </a:xfrm>
              <a:prstGeom prst="rect">
                <a:avLst/>
              </a:prstGeom>
            </p:spPr>
          </p:pic>
          <p:pic>
            <p:nvPicPr>
              <p:cNvPr id="3" name="図 2" descr="福井４：００.emf"/>
              <p:cNvPicPr>
                <a:picLocks noChangeAspect="1"/>
              </p:cNvPicPr>
              <p:nvPr/>
            </p:nvPicPr>
            <p:blipFill>
              <a:blip r:embed="rId3" cstate="print"/>
              <a:srcRect l="13116" r="14573" b="2504"/>
              <a:stretch>
                <a:fillRect/>
              </a:stretch>
            </p:blipFill>
            <p:spPr>
              <a:xfrm>
                <a:off x="3042124" y="656692"/>
                <a:ext cx="2890154" cy="2268000"/>
              </a:xfrm>
              <a:prstGeom prst="rect">
                <a:avLst/>
              </a:prstGeom>
            </p:spPr>
          </p:pic>
          <p:pic>
            <p:nvPicPr>
              <p:cNvPr id="4" name="図 3" descr="福井４：３０.emf"/>
              <p:cNvPicPr>
                <a:picLocks noChangeAspect="1"/>
              </p:cNvPicPr>
              <p:nvPr/>
            </p:nvPicPr>
            <p:blipFill>
              <a:blip r:embed="rId4" cstate="print"/>
              <a:srcRect l="13116" r="14573" b="2504"/>
              <a:stretch>
                <a:fillRect/>
              </a:stretch>
            </p:blipFill>
            <p:spPr>
              <a:xfrm>
                <a:off x="6084168" y="656692"/>
                <a:ext cx="2890173" cy="2268000"/>
              </a:xfrm>
              <a:prstGeom prst="rect">
                <a:avLst/>
              </a:prstGeom>
            </p:spPr>
          </p:pic>
        </p:grpSp>
        <p:sp>
          <p:nvSpPr>
            <p:cNvPr id="13" name="テキスト ボックス 12"/>
            <p:cNvSpPr txBox="1"/>
            <p:nvPr/>
          </p:nvSpPr>
          <p:spPr>
            <a:xfrm>
              <a:off x="251520" y="836712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T=3:30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275856" y="836712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T=4:00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300192" y="836712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T=4:30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グループ化 20"/>
          <p:cNvGrpSpPr/>
          <p:nvPr/>
        </p:nvGrpSpPr>
        <p:grpSpPr>
          <a:xfrm>
            <a:off x="84839" y="4005064"/>
            <a:ext cx="8974322" cy="2268000"/>
            <a:chOff x="84839" y="4005064"/>
            <a:chExt cx="8974322" cy="2268000"/>
          </a:xfrm>
        </p:grpSpPr>
        <p:grpSp>
          <p:nvGrpSpPr>
            <p:cNvPr id="9" name="グループ化 15"/>
            <p:cNvGrpSpPr/>
            <p:nvPr/>
          </p:nvGrpSpPr>
          <p:grpSpPr>
            <a:xfrm>
              <a:off x="84839" y="4005064"/>
              <a:ext cx="8974322" cy="2268000"/>
              <a:chOff x="0" y="4005064"/>
              <a:chExt cx="8974322" cy="2268000"/>
            </a:xfrm>
          </p:grpSpPr>
          <p:pic>
            <p:nvPicPr>
              <p:cNvPr id="5" name="図 4" descr="福井５：００.emf"/>
              <p:cNvPicPr>
                <a:picLocks noChangeAspect="1"/>
              </p:cNvPicPr>
              <p:nvPr/>
            </p:nvPicPr>
            <p:blipFill>
              <a:blip r:embed="rId5" cstate="print"/>
              <a:srcRect l="13116" r="14573" b="2504"/>
              <a:stretch>
                <a:fillRect/>
              </a:stretch>
            </p:blipFill>
            <p:spPr>
              <a:xfrm>
                <a:off x="0" y="4005064"/>
                <a:ext cx="2890173" cy="2268000"/>
              </a:xfrm>
              <a:prstGeom prst="rect">
                <a:avLst/>
              </a:prstGeom>
            </p:spPr>
          </p:pic>
          <p:pic>
            <p:nvPicPr>
              <p:cNvPr id="10" name="図 9" descr="福井６：００.emf"/>
              <p:cNvPicPr>
                <a:picLocks noChangeAspect="1"/>
              </p:cNvPicPr>
              <p:nvPr/>
            </p:nvPicPr>
            <p:blipFill>
              <a:blip r:embed="rId6" cstate="print"/>
              <a:srcRect l="13116" r="14573" b="2504"/>
              <a:stretch>
                <a:fillRect/>
              </a:stretch>
            </p:blipFill>
            <p:spPr>
              <a:xfrm>
                <a:off x="3042094" y="4005064"/>
                <a:ext cx="2890154" cy="2268000"/>
              </a:xfrm>
              <a:prstGeom prst="rect">
                <a:avLst/>
              </a:prstGeom>
            </p:spPr>
          </p:pic>
          <p:pic>
            <p:nvPicPr>
              <p:cNvPr id="11" name="図 10" descr="福井７：００.emf"/>
              <p:cNvPicPr>
                <a:picLocks noChangeAspect="1"/>
              </p:cNvPicPr>
              <p:nvPr/>
            </p:nvPicPr>
            <p:blipFill>
              <a:blip r:embed="rId7" cstate="print"/>
              <a:srcRect l="13116" r="14573" b="2504"/>
              <a:stretch>
                <a:fillRect/>
              </a:stretch>
            </p:blipFill>
            <p:spPr>
              <a:xfrm>
                <a:off x="6084168" y="4005064"/>
                <a:ext cx="2890154" cy="2268000"/>
              </a:xfrm>
              <a:prstGeom prst="rect">
                <a:avLst/>
              </a:prstGeom>
            </p:spPr>
          </p:pic>
        </p:grpSp>
        <p:sp>
          <p:nvSpPr>
            <p:cNvPr id="17" name="テキスト ボックス 16"/>
            <p:cNvSpPr txBox="1"/>
            <p:nvPr/>
          </p:nvSpPr>
          <p:spPr>
            <a:xfrm>
              <a:off x="251520" y="4149080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T=5:00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3275856" y="4149080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T=6:00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372200" y="4149080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T=7:00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6277520" cy="497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t="36909"/>
          <a:stretch>
            <a:fillRect/>
          </a:stretch>
        </p:blipFill>
        <p:spPr bwMode="auto">
          <a:xfrm>
            <a:off x="6732240" y="980728"/>
            <a:ext cx="207227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テキスト ボックス 3"/>
          <p:cNvSpPr txBox="1"/>
          <p:nvPr/>
        </p:nvSpPr>
        <p:spPr>
          <a:xfrm>
            <a:off x="2267744" y="18864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岡崎２：３０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6805683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テキスト ボックス 2"/>
          <p:cNvSpPr txBox="1"/>
          <p:nvPr/>
        </p:nvSpPr>
        <p:spPr>
          <a:xfrm>
            <a:off x="1907704" y="18864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豊中１：４０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670470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テキスト ボックス 2"/>
          <p:cNvSpPr txBox="1"/>
          <p:nvPr/>
        </p:nvSpPr>
        <p:spPr>
          <a:xfrm>
            <a:off x="1187624" y="260648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福井豪雨４：００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1357290" y="1000108"/>
            <a:ext cx="3960000" cy="4743806"/>
            <a:chOff x="1357290" y="1000108"/>
            <a:chExt cx="3960000" cy="4743806"/>
          </a:xfrm>
        </p:grpSpPr>
        <p:pic>
          <p:nvPicPr>
            <p:cNvPr id="15361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57290" y="1000108"/>
              <a:ext cx="3960000" cy="47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円/楕円 4"/>
            <p:cNvSpPr/>
            <p:nvPr/>
          </p:nvSpPr>
          <p:spPr>
            <a:xfrm>
              <a:off x="3428992" y="2767008"/>
              <a:ext cx="214314" cy="214314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5720" y="1071546"/>
            <a:ext cx="8443914" cy="796908"/>
          </a:xfrm>
        </p:spPr>
        <p:txBody>
          <a:bodyPr>
            <a:normAutofit/>
          </a:bodyPr>
          <a:lstStyle/>
          <a:p>
            <a:pPr algn="l"/>
            <a:r>
              <a:rPr lang="ja-JP" altLang="en-US" sz="3200" dirty="0" smtClean="0"/>
              <a:t>５．１止水板設置箇所の検討</a:t>
            </a:r>
            <a:endParaRPr lang="ja-JP" altLang="en-US" sz="32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79512" y="2348880"/>
            <a:ext cx="3000396" cy="493796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kumimoji="1" lang="ja-JP" altLang="en-US" sz="2500" dirty="0" smtClean="0"/>
              <a:t>３種類の降雨共通で流入する出入口（</a:t>
            </a:r>
            <a:r>
              <a:rPr kumimoji="1" lang="ja-JP" altLang="en-US" sz="2500" b="1" dirty="0" smtClean="0">
                <a:solidFill>
                  <a:srgbClr val="FF0000"/>
                </a:solidFill>
              </a:rPr>
              <a:t>１６箇所</a:t>
            </a:r>
            <a:r>
              <a:rPr kumimoji="1" lang="ja-JP" altLang="en-US" sz="2500" dirty="0" smtClean="0"/>
              <a:t>）に設置した場合</a:t>
            </a:r>
            <a:endParaRPr kumimoji="1" lang="ja-JP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3000372"/>
            <a:ext cx="2695625" cy="244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コンテンツ プレースホルダ 2"/>
          <p:cNvSpPr txBox="1">
            <a:spLocks/>
          </p:cNvSpPr>
          <p:nvPr/>
        </p:nvSpPr>
        <p:spPr>
          <a:xfrm>
            <a:off x="3143240" y="2071678"/>
            <a:ext cx="2928958" cy="571504"/>
          </a:xfrm>
          <a:prstGeom prst="rect">
            <a:avLst/>
          </a:prstGeom>
        </p:spPr>
        <p:txBody>
          <a:bodyPr vert="horz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60000"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２種類以上の降雨で流入する出入口（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１９箇所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）に設置した場合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6" y="3000372"/>
            <a:ext cx="2647151" cy="250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タイトル 1"/>
          <p:cNvSpPr txBox="1">
            <a:spLocks/>
          </p:cNvSpPr>
          <p:nvPr/>
        </p:nvSpPr>
        <p:spPr>
          <a:xfrm>
            <a:off x="500034" y="214290"/>
            <a:ext cx="8229600" cy="86834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0" cap="none" spc="0" normalizeH="0" baseline="0" noProof="0" smtClean="0">
                <a:ln>
                  <a:noFill/>
                </a:ln>
                <a:gradFill flip="none" rotWithShape="1">
                  <a:gsLst>
                    <a:gs pos="60000">
                      <a:schemeClr val="tx2"/>
                    </a:gs>
                    <a:gs pos="100000">
                      <a:schemeClr val="tx2">
                        <a:tint val="2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127000" algn="tl" rotWithShape="0">
                    <a:schemeClr val="bg1">
                      <a:alpha val="9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５．止水板による減災効果</a:t>
            </a:r>
            <a:endParaRPr kumimoji="1" lang="ja-JP" altLang="en-US" sz="3600" b="0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60000">
                    <a:schemeClr val="tx2"/>
                  </a:gs>
                  <a:gs pos="100000">
                    <a:schemeClr val="tx2">
                      <a:tint val="20000"/>
                    </a:schemeClr>
                  </a:gs>
                </a:gsLst>
                <a:lin ang="5400000" scaled="1"/>
                <a:tileRect/>
              </a:gradFill>
              <a:effectLst>
                <a:outerShdw blurRad="127000" algn="tl" rotWithShape="0">
                  <a:schemeClr val="bg1">
                    <a:alpha val="9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コンテンツ プレースホルダ 2"/>
          <p:cNvSpPr txBox="1">
            <a:spLocks/>
          </p:cNvSpPr>
          <p:nvPr/>
        </p:nvSpPr>
        <p:spPr>
          <a:xfrm>
            <a:off x="6143636" y="2071678"/>
            <a:ext cx="2714676" cy="571504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60000"/>
              <a:tabLst/>
              <a:defRPr/>
            </a:pPr>
            <a:r>
              <a:rPr lang="ja-JP" altLang="en-US" sz="1400" kern="0" dirty="0" smtClean="0">
                <a:solidFill>
                  <a:schemeClr val="tx2"/>
                </a:solidFill>
              </a:rPr>
              <a:t>岡崎豪雨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で流入する出入口（</a:t>
            </a:r>
            <a:r>
              <a:rPr lang="ja-JP" altLang="en-US" sz="1400" b="1" kern="0" dirty="0" smtClean="0">
                <a:solidFill>
                  <a:srgbClr val="FF0000"/>
                </a:solidFill>
              </a:rPr>
              <a:t>４５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箇所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）に設置した場合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l="4158" r="6237"/>
          <a:stretch>
            <a:fillRect/>
          </a:stretch>
        </p:blipFill>
        <p:spPr bwMode="auto">
          <a:xfrm>
            <a:off x="6072198" y="2928934"/>
            <a:ext cx="2724273" cy="2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/>
          <p:cNvGrpSpPr/>
          <p:nvPr/>
        </p:nvGrpSpPr>
        <p:grpSpPr>
          <a:xfrm>
            <a:off x="1187624" y="1988840"/>
            <a:ext cx="3960000" cy="3672000"/>
            <a:chOff x="2214546" y="2071678"/>
            <a:chExt cx="3960000" cy="3672000"/>
          </a:xfrm>
        </p:grpSpPr>
        <p:pic>
          <p:nvPicPr>
            <p:cNvPr id="4" name="Picture 2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14546" y="2071678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ひし形 4"/>
            <p:cNvSpPr/>
            <p:nvPr/>
          </p:nvSpPr>
          <p:spPr>
            <a:xfrm>
              <a:off x="4357686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ひし形 6"/>
            <p:cNvSpPr/>
            <p:nvPr/>
          </p:nvSpPr>
          <p:spPr>
            <a:xfrm>
              <a:off x="4286248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ひし形 7"/>
            <p:cNvSpPr/>
            <p:nvPr/>
          </p:nvSpPr>
          <p:spPr>
            <a:xfrm>
              <a:off x="4357686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ひし形 8"/>
            <p:cNvSpPr/>
            <p:nvPr/>
          </p:nvSpPr>
          <p:spPr>
            <a:xfrm>
              <a:off x="4500562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ひし形 9"/>
            <p:cNvSpPr/>
            <p:nvPr/>
          </p:nvSpPr>
          <p:spPr>
            <a:xfrm>
              <a:off x="4857752" y="207167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ひし形 10"/>
            <p:cNvSpPr/>
            <p:nvPr/>
          </p:nvSpPr>
          <p:spPr>
            <a:xfrm>
              <a:off x="5000628" y="207167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ひし形 11"/>
            <p:cNvSpPr/>
            <p:nvPr/>
          </p:nvSpPr>
          <p:spPr>
            <a:xfrm>
              <a:off x="5072066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ひし形 12"/>
            <p:cNvSpPr/>
            <p:nvPr/>
          </p:nvSpPr>
          <p:spPr>
            <a:xfrm>
              <a:off x="4929190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ひし形 13"/>
            <p:cNvSpPr/>
            <p:nvPr/>
          </p:nvSpPr>
          <p:spPr>
            <a:xfrm>
              <a:off x="5072066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ひし形 14"/>
            <p:cNvSpPr/>
            <p:nvPr/>
          </p:nvSpPr>
          <p:spPr>
            <a:xfrm>
              <a:off x="4929190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ひし形 15"/>
            <p:cNvSpPr/>
            <p:nvPr/>
          </p:nvSpPr>
          <p:spPr>
            <a:xfrm>
              <a:off x="5143504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ひし形 16"/>
            <p:cNvSpPr/>
            <p:nvPr/>
          </p:nvSpPr>
          <p:spPr>
            <a:xfrm>
              <a:off x="5643570" y="314324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ひし形 17"/>
            <p:cNvSpPr/>
            <p:nvPr/>
          </p:nvSpPr>
          <p:spPr>
            <a:xfrm>
              <a:off x="5357818" y="328612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ひし形 18"/>
            <p:cNvSpPr/>
            <p:nvPr/>
          </p:nvSpPr>
          <p:spPr>
            <a:xfrm>
              <a:off x="5792770" y="342900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ひし形 19"/>
            <p:cNvSpPr/>
            <p:nvPr/>
          </p:nvSpPr>
          <p:spPr>
            <a:xfrm>
              <a:off x="4929190" y="392906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ひし形 20"/>
            <p:cNvSpPr/>
            <p:nvPr/>
          </p:nvSpPr>
          <p:spPr>
            <a:xfrm>
              <a:off x="5357818" y="478632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6516216" y="1916832"/>
            <a:ext cx="1224016" cy="2604492"/>
            <a:chOff x="6516216" y="1916832"/>
            <a:chExt cx="1224016" cy="2604492"/>
          </a:xfrm>
        </p:grpSpPr>
        <p:pic>
          <p:nvPicPr>
            <p:cNvPr id="12289" name="図 1"/>
            <p:cNvPicPr>
              <a:picLocks noChangeAspect="1" noChangeArrowheads="1"/>
            </p:cNvPicPr>
            <p:nvPr/>
          </p:nvPicPr>
          <p:blipFill>
            <a:blip r:embed="rId3" cstate="print"/>
            <a:srcRect t="36909"/>
            <a:stretch>
              <a:fillRect/>
            </a:stretch>
          </p:blipFill>
          <p:spPr bwMode="auto">
            <a:xfrm>
              <a:off x="6660232" y="1916832"/>
              <a:ext cx="1080000" cy="105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" name="オブジェクト 20"/>
            <p:cNvPicPr>
              <a:picLocks noChangeAspect="1" noChangeArrowheads="1"/>
            </p:cNvPicPr>
            <p:nvPr/>
          </p:nvPicPr>
          <p:blipFill>
            <a:blip r:embed="rId4" cstate="print"/>
            <a:srcRect t="-8823" r="-7207" b="-5644"/>
            <a:stretch>
              <a:fillRect/>
            </a:stretch>
          </p:blipFill>
          <p:spPr bwMode="auto">
            <a:xfrm>
              <a:off x="6516216" y="3645024"/>
              <a:ext cx="1076325" cy="876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 descr="ebie0006-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57090" y="700308"/>
            <a:ext cx="3575571" cy="531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/>
          <p:cNvGrpSpPr/>
          <p:nvPr/>
        </p:nvGrpSpPr>
        <p:grpSpPr>
          <a:xfrm>
            <a:off x="1928794" y="1714488"/>
            <a:ext cx="3960000" cy="3672000"/>
            <a:chOff x="1928794" y="1714488"/>
            <a:chExt cx="3960000" cy="3672000"/>
          </a:xfrm>
        </p:grpSpPr>
        <p:pic>
          <p:nvPicPr>
            <p:cNvPr id="2" name="Picture 3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28794" y="1714488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ひし形 3"/>
            <p:cNvSpPr/>
            <p:nvPr/>
          </p:nvSpPr>
          <p:spPr>
            <a:xfrm>
              <a:off x="4143372" y="235743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ひし形 4"/>
            <p:cNvSpPr/>
            <p:nvPr/>
          </p:nvSpPr>
          <p:spPr>
            <a:xfrm>
              <a:off x="4078258" y="22859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ひし形 5"/>
            <p:cNvSpPr/>
            <p:nvPr/>
          </p:nvSpPr>
          <p:spPr>
            <a:xfrm>
              <a:off x="4143372" y="22156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ひし形 6"/>
            <p:cNvSpPr/>
            <p:nvPr/>
          </p:nvSpPr>
          <p:spPr>
            <a:xfrm>
              <a:off x="4286248" y="221455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ひし形 7"/>
            <p:cNvSpPr/>
            <p:nvPr/>
          </p:nvSpPr>
          <p:spPr>
            <a:xfrm>
              <a:off x="4721200" y="178592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ひし形 8"/>
            <p:cNvSpPr/>
            <p:nvPr/>
          </p:nvSpPr>
          <p:spPr>
            <a:xfrm>
              <a:off x="4786314" y="178592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ひし形 9"/>
            <p:cNvSpPr/>
            <p:nvPr/>
          </p:nvSpPr>
          <p:spPr>
            <a:xfrm>
              <a:off x="4929190" y="221455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ひし形 10"/>
            <p:cNvSpPr/>
            <p:nvPr/>
          </p:nvSpPr>
          <p:spPr>
            <a:xfrm>
              <a:off x="4786314" y="221455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ひし形 11"/>
            <p:cNvSpPr/>
            <p:nvPr/>
          </p:nvSpPr>
          <p:spPr>
            <a:xfrm>
              <a:off x="4857752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ひし形 12"/>
            <p:cNvSpPr/>
            <p:nvPr/>
          </p:nvSpPr>
          <p:spPr>
            <a:xfrm>
              <a:off x="4786314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ひし形 13"/>
            <p:cNvSpPr/>
            <p:nvPr/>
          </p:nvSpPr>
          <p:spPr>
            <a:xfrm>
              <a:off x="5006952" y="278605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ひし形 14"/>
            <p:cNvSpPr/>
            <p:nvPr/>
          </p:nvSpPr>
          <p:spPr>
            <a:xfrm>
              <a:off x="5500694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ひし形 15"/>
            <p:cNvSpPr/>
            <p:nvPr/>
          </p:nvSpPr>
          <p:spPr>
            <a:xfrm>
              <a:off x="5143504" y="300037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ひし形 16"/>
            <p:cNvSpPr/>
            <p:nvPr/>
          </p:nvSpPr>
          <p:spPr>
            <a:xfrm>
              <a:off x="5649894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ひし形 17"/>
            <p:cNvSpPr/>
            <p:nvPr/>
          </p:nvSpPr>
          <p:spPr>
            <a:xfrm>
              <a:off x="4714876" y="364331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ひし形 18"/>
            <p:cNvSpPr/>
            <p:nvPr/>
          </p:nvSpPr>
          <p:spPr>
            <a:xfrm>
              <a:off x="5143504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ひし形 19"/>
            <p:cNvSpPr/>
            <p:nvPr/>
          </p:nvSpPr>
          <p:spPr>
            <a:xfrm>
              <a:off x="4286248" y="235743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ひし形 20"/>
            <p:cNvSpPr/>
            <p:nvPr/>
          </p:nvSpPr>
          <p:spPr>
            <a:xfrm>
              <a:off x="4643438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ひし形 21"/>
            <p:cNvSpPr/>
            <p:nvPr/>
          </p:nvSpPr>
          <p:spPr>
            <a:xfrm>
              <a:off x="4578324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グループ化 131"/>
          <p:cNvGrpSpPr/>
          <p:nvPr/>
        </p:nvGrpSpPr>
        <p:grpSpPr>
          <a:xfrm>
            <a:off x="1560061" y="2564904"/>
            <a:ext cx="2162944" cy="1737484"/>
            <a:chOff x="1560061" y="2564904"/>
            <a:chExt cx="2162944" cy="1737484"/>
          </a:xfrm>
        </p:grpSpPr>
        <p:sp>
          <p:nvSpPr>
            <p:cNvPr id="69" name="テキスト ボックス 68"/>
            <p:cNvSpPr txBox="1"/>
            <p:nvPr/>
          </p:nvSpPr>
          <p:spPr>
            <a:xfrm>
              <a:off x="1691680" y="3591018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止水板付流入箇所</a:t>
              </a:r>
              <a:endParaRPr kumimoji="1" lang="ja-JP" altLang="en-US" dirty="0"/>
            </a:p>
          </p:txBody>
        </p:sp>
        <p:sp>
          <p:nvSpPr>
            <p:cNvPr id="70" name="ひし形 69"/>
            <p:cNvSpPr/>
            <p:nvPr/>
          </p:nvSpPr>
          <p:spPr>
            <a:xfrm>
              <a:off x="1560061" y="3704498"/>
              <a:ext cx="142876" cy="142876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星 5 70"/>
            <p:cNvSpPr/>
            <p:nvPr/>
          </p:nvSpPr>
          <p:spPr>
            <a:xfrm>
              <a:off x="1560061" y="4053132"/>
              <a:ext cx="142876" cy="142876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1691680" y="39330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新流入箇所</a:t>
              </a:r>
              <a:endParaRPr kumimoji="1" lang="ja-JP" altLang="en-US" dirty="0"/>
            </a:p>
          </p:txBody>
        </p:sp>
        <p:sp>
          <p:nvSpPr>
            <p:cNvPr id="73" name="ひし形 72"/>
            <p:cNvSpPr/>
            <p:nvPr/>
          </p:nvSpPr>
          <p:spPr>
            <a:xfrm>
              <a:off x="1563223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1691680" y="290694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止水板設置出入口</a:t>
              </a:r>
              <a:endParaRPr kumimoji="1" lang="ja-JP" altLang="en-US" dirty="0"/>
            </a:p>
          </p:txBody>
        </p:sp>
        <p:sp>
          <p:nvSpPr>
            <p:cNvPr id="75" name="フローチャート : 結合子 74"/>
            <p:cNvSpPr/>
            <p:nvPr/>
          </p:nvSpPr>
          <p:spPr>
            <a:xfrm>
              <a:off x="1595495" y="3429000"/>
              <a:ext cx="72008" cy="72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1691680" y="32489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流入箇所</a:t>
              </a:r>
              <a:endParaRPr kumimoji="1" lang="ja-JP" altLang="en-US" dirty="0"/>
            </a:p>
          </p:txBody>
        </p:sp>
        <p:sp>
          <p:nvSpPr>
            <p:cNvPr id="78" name="フローチャート : 結合子 77"/>
            <p:cNvSpPr/>
            <p:nvPr/>
          </p:nvSpPr>
          <p:spPr>
            <a:xfrm>
              <a:off x="1595495" y="2780928"/>
              <a:ext cx="72008" cy="72008"/>
            </a:xfrm>
            <a:prstGeom prst="flowChartConnector">
              <a:avLst/>
            </a:prstGeom>
            <a:solidFill>
              <a:srgbClr val="843230"/>
            </a:solidFill>
            <a:ln>
              <a:solidFill>
                <a:srgbClr val="772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テキスト ボックス 78"/>
            <p:cNvSpPr txBox="1"/>
            <p:nvPr/>
          </p:nvSpPr>
          <p:spPr>
            <a:xfrm>
              <a:off x="1691680" y="256490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地下街出入口</a:t>
              </a:r>
              <a:endParaRPr kumimoji="1" lang="ja-JP" altLang="en-US" dirty="0"/>
            </a:p>
          </p:txBody>
        </p:sp>
      </p:grpSp>
      <p:grpSp>
        <p:nvGrpSpPr>
          <p:cNvPr id="83" name="グループ化 82"/>
          <p:cNvGrpSpPr/>
          <p:nvPr/>
        </p:nvGrpSpPr>
        <p:grpSpPr>
          <a:xfrm>
            <a:off x="1289014" y="4857760"/>
            <a:ext cx="2171039" cy="726522"/>
            <a:chOff x="1289014" y="4857760"/>
            <a:chExt cx="2171039" cy="726522"/>
          </a:xfrm>
        </p:grpSpPr>
        <p:sp>
          <p:nvSpPr>
            <p:cNvPr id="67" name="ひし形 66"/>
            <p:cNvSpPr/>
            <p:nvPr/>
          </p:nvSpPr>
          <p:spPr>
            <a:xfrm>
              <a:off x="1289014" y="532874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テキスト ボックス 76"/>
            <p:cNvSpPr txBox="1"/>
            <p:nvPr/>
          </p:nvSpPr>
          <p:spPr>
            <a:xfrm>
              <a:off x="1428728" y="521495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止水板設置出入口</a:t>
              </a:r>
              <a:endParaRPr kumimoji="1" lang="ja-JP" altLang="en-US" dirty="0"/>
            </a:p>
          </p:txBody>
        </p:sp>
        <p:sp>
          <p:nvSpPr>
            <p:cNvPr id="81" name="フローチャート : 結合子 80"/>
            <p:cNvSpPr/>
            <p:nvPr/>
          </p:nvSpPr>
          <p:spPr>
            <a:xfrm flipH="1">
              <a:off x="1321571" y="5000636"/>
              <a:ext cx="71438" cy="71438"/>
            </a:xfrm>
            <a:prstGeom prst="flowChartConnector">
              <a:avLst/>
            </a:prstGeom>
            <a:solidFill>
              <a:srgbClr val="843230"/>
            </a:solidFill>
            <a:ln>
              <a:solidFill>
                <a:srgbClr val="772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1428728" y="485776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地下街出入口</a:t>
              </a:r>
              <a:endParaRPr kumimoji="1" lang="ja-JP" altLang="en-US" dirty="0"/>
            </a:p>
          </p:txBody>
        </p:sp>
      </p:grpSp>
      <p:grpSp>
        <p:nvGrpSpPr>
          <p:cNvPr id="131" name="グループ化 130"/>
          <p:cNvGrpSpPr/>
          <p:nvPr/>
        </p:nvGrpSpPr>
        <p:grpSpPr>
          <a:xfrm>
            <a:off x="4572000" y="1500174"/>
            <a:ext cx="3960000" cy="3672000"/>
            <a:chOff x="4572000" y="1500174"/>
            <a:chExt cx="3960000" cy="3672000"/>
          </a:xfrm>
        </p:grpSpPr>
        <p:pic>
          <p:nvPicPr>
            <p:cNvPr id="2" name="Picture 3"/>
            <p:cNvPicPr>
              <a:picLocks noChangeArrowheads="1"/>
            </p:cNvPicPr>
            <p:nvPr/>
          </p:nvPicPr>
          <p:blipFill>
            <a:blip r:embed="rId2" cstate="print"/>
            <a:srcRect l="4158" r="6237"/>
            <a:stretch>
              <a:fillRect/>
            </a:stretch>
          </p:blipFill>
          <p:spPr bwMode="auto">
            <a:xfrm>
              <a:off x="4572000" y="1500174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ひし形 2"/>
            <p:cNvSpPr/>
            <p:nvPr/>
          </p:nvSpPr>
          <p:spPr>
            <a:xfrm>
              <a:off x="6715140" y="221455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ひし形 3"/>
            <p:cNvSpPr/>
            <p:nvPr/>
          </p:nvSpPr>
          <p:spPr>
            <a:xfrm>
              <a:off x="6715140" y="214311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ひし形 4"/>
            <p:cNvSpPr/>
            <p:nvPr/>
          </p:nvSpPr>
          <p:spPr>
            <a:xfrm>
              <a:off x="6715140" y="20002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ひし形 5"/>
            <p:cNvSpPr/>
            <p:nvPr/>
          </p:nvSpPr>
          <p:spPr>
            <a:xfrm>
              <a:off x="6858016" y="20002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ひし形 6"/>
            <p:cNvSpPr/>
            <p:nvPr/>
          </p:nvSpPr>
          <p:spPr>
            <a:xfrm>
              <a:off x="7286644" y="15727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ひし形 7"/>
            <p:cNvSpPr/>
            <p:nvPr/>
          </p:nvSpPr>
          <p:spPr>
            <a:xfrm>
              <a:off x="7351758" y="150017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ひし形 8"/>
            <p:cNvSpPr/>
            <p:nvPr/>
          </p:nvSpPr>
          <p:spPr>
            <a:xfrm>
              <a:off x="7494634" y="192880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ひし形 9"/>
            <p:cNvSpPr/>
            <p:nvPr/>
          </p:nvSpPr>
          <p:spPr>
            <a:xfrm>
              <a:off x="7351758" y="20013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ひし形 10"/>
            <p:cNvSpPr/>
            <p:nvPr/>
          </p:nvSpPr>
          <p:spPr>
            <a:xfrm>
              <a:off x="7500958" y="22871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ひし形 11"/>
            <p:cNvSpPr/>
            <p:nvPr/>
          </p:nvSpPr>
          <p:spPr>
            <a:xfrm>
              <a:off x="7351758" y="22156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ひし形 12"/>
            <p:cNvSpPr/>
            <p:nvPr/>
          </p:nvSpPr>
          <p:spPr>
            <a:xfrm>
              <a:off x="7429520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ひし形 13"/>
            <p:cNvSpPr/>
            <p:nvPr/>
          </p:nvSpPr>
          <p:spPr>
            <a:xfrm>
              <a:off x="7572396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ひし形 14"/>
            <p:cNvSpPr/>
            <p:nvPr/>
          </p:nvSpPr>
          <p:spPr>
            <a:xfrm>
              <a:off x="7358082" y="178592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ひし形 15"/>
            <p:cNvSpPr/>
            <p:nvPr/>
          </p:nvSpPr>
          <p:spPr>
            <a:xfrm>
              <a:off x="7643834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ひし形 16"/>
            <p:cNvSpPr/>
            <p:nvPr/>
          </p:nvSpPr>
          <p:spPr>
            <a:xfrm>
              <a:off x="7292968" y="328725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ひし形 17"/>
            <p:cNvSpPr/>
            <p:nvPr/>
          </p:nvSpPr>
          <p:spPr>
            <a:xfrm>
              <a:off x="7143768" y="392906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ひし形 18"/>
            <p:cNvSpPr/>
            <p:nvPr/>
          </p:nvSpPr>
          <p:spPr>
            <a:xfrm>
              <a:off x="6929454" y="214311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ひし形 19"/>
            <p:cNvSpPr/>
            <p:nvPr/>
          </p:nvSpPr>
          <p:spPr>
            <a:xfrm>
              <a:off x="7143768" y="364331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ひし形 20"/>
            <p:cNvSpPr/>
            <p:nvPr/>
          </p:nvSpPr>
          <p:spPr>
            <a:xfrm>
              <a:off x="7358082" y="357187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ひし形 41"/>
            <p:cNvSpPr/>
            <p:nvPr/>
          </p:nvSpPr>
          <p:spPr>
            <a:xfrm>
              <a:off x="8215338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ひし形 42"/>
            <p:cNvSpPr/>
            <p:nvPr/>
          </p:nvSpPr>
          <p:spPr>
            <a:xfrm>
              <a:off x="8072462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ひし形 43"/>
            <p:cNvSpPr/>
            <p:nvPr/>
          </p:nvSpPr>
          <p:spPr>
            <a:xfrm>
              <a:off x="8286776" y="278605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ひし形 44"/>
            <p:cNvSpPr/>
            <p:nvPr/>
          </p:nvSpPr>
          <p:spPr>
            <a:xfrm>
              <a:off x="8286776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ひし形 45"/>
            <p:cNvSpPr/>
            <p:nvPr/>
          </p:nvSpPr>
          <p:spPr>
            <a:xfrm>
              <a:off x="8286776" y="300037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ひし形 46"/>
            <p:cNvSpPr/>
            <p:nvPr/>
          </p:nvSpPr>
          <p:spPr>
            <a:xfrm>
              <a:off x="8143900" y="278605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ひし形 47"/>
            <p:cNvSpPr/>
            <p:nvPr/>
          </p:nvSpPr>
          <p:spPr>
            <a:xfrm>
              <a:off x="8072462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ひし形 48"/>
            <p:cNvSpPr/>
            <p:nvPr/>
          </p:nvSpPr>
          <p:spPr>
            <a:xfrm>
              <a:off x="6072198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ひし形 49"/>
            <p:cNvSpPr/>
            <p:nvPr/>
          </p:nvSpPr>
          <p:spPr>
            <a:xfrm>
              <a:off x="6143636" y="328612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ひし形 50"/>
            <p:cNvSpPr/>
            <p:nvPr/>
          </p:nvSpPr>
          <p:spPr>
            <a:xfrm>
              <a:off x="4643438" y="464344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ひし形 51"/>
            <p:cNvSpPr/>
            <p:nvPr/>
          </p:nvSpPr>
          <p:spPr>
            <a:xfrm>
              <a:off x="6143636" y="428625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ひし形 52"/>
            <p:cNvSpPr/>
            <p:nvPr/>
          </p:nvSpPr>
          <p:spPr>
            <a:xfrm>
              <a:off x="6357950" y="378619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ひし形 53"/>
            <p:cNvSpPr/>
            <p:nvPr/>
          </p:nvSpPr>
          <p:spPr>
            <a:xfrm>
              <a:off x="6357950" y="357187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ひし形 54"/>
            <p:cNvSpPr/>
            <p:nvPr/>
          </p:nvSpPr>
          <p:spPr>
            <a:xfrm>
              <a:off x="7072330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ひし形 55"/>
            <p:cNvSpPr/>
            <p:nvPr/>
          </p:nvSpPr>
          <p:spPr>
            <a:xfrm>
              <a:off x="7358082" y="314324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ひし形 56"/>
            <p:cNvSpPr/>
            <p:nvPr/>
          </p:nvSpPr>
          <p:spPr>
            <a:xfrm>
              <a:off x="7429520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ひし形 57"/>
            <p:cNvSpPr/>
            <p:nvPr/>
          </p:nvSpPr>
          <p:spPr>
            <a:xfrm>
              <a:off x="7500958" y="342900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ひし形 58"/>
            <p:cNvSpPr/>
            <p:nvPr/>
          </p:nvSpPr>
          <p:spPr>
            <a:xfrm>
              <a:off x="7143768" y="407194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ひし形 59"/>
            <p:cNvSpPr/>
            <p:nvPr/>
          </p:nvSpPr>
          <p:spPr>
            <a:xfrm>
              <a:off x="7215206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ひし形 60"/>
            <p:cNvSpPr/>
            <p:nvPr/>
          </p:nvSpPr>
          <p:spPr>
            <a:xfrm>
              <a:off x="7429520" y="435769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ひし形 61"/>
            <p:cNvSpPr/>
            <p:nvPr/>
          </p:nvSpPr>
          <p:spPr>
            <a:xfrm>
              <a:off x="7572396" y="435769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ひし形 62"/>
            <p:cNvSpPr/>
            <p:nvPr/>
          </p:nvSpPr>
          <p:spPr>
            <a:xfrm>
              <a:off x="7643834" y="435769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ひし形 63"/>
            <p:cNvSpPr/>
            <p:nvPr/>
          </p:nvSpPr>
          <p:spPr>
            <a:xfrm>
              <a:off x="7643834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ひし形 64"/>
            <p:cNvSpPr/>
            <p:nvPr/>
          </p:nvSpPr>
          <p:spPr>
            <a:xfrm>
              <a:off x="7786710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ひし形 65"/>
            <p:cNvSpPr/>
            <p:nvPr/>
          </p:nvSpPr>
          <p:spPr>
            <a:xfrm>
              <a:off x="7786710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ひし形 129"/>
            <p:cNvSpPr/>
            <p:nvPr/>
          </p:nvSpPr>
          <p:spPr>
            <a:xfrm>
              <a:off x="8215338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8596" y="642918"/>
            <a:ext cx="8229600" cy="796908"/>
          </a:xfrm>
        </p:spPr>
        <p:txBody>
          <a:bodyPr>
            <a:normAutofit/>
          </a:bodyPr>
          <a:lstStyle/>
          <a:p>
            <a:pPr algn="l"/>
            <a:r>
              <a:rPr lang="ja-JP" altLang="en-US" sz="2800" dirty="0" smtClean="0"/>
              <a:t>５．２．１　流入箇所（岡崎豪雨・止水板１．０ｍ有り）</a:t>
            </a:r>
            <a:endParaRPr kumimoji="1" lang="ja-JP" altLang="en-US" sz="28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67544" y="1484784"/>
            <a:ext cx="3888432" cy="7200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kumimoji="1" lang="ja-JP" altLang="en-US" sz="1800" dirty="0" smtClean="0"/>
              <a:t>３種類の降雨共通で流入する出入口（１６箇所）に設置した場合</a:t>
            </a:r>
            <a:endParaRPr kumimoji="1" lang="ja-JP" altLang="en-US" sz="1800" dirty="0"/>
          </a:p>
        </p:txBody>
      </p:sp>
      <p:sp>
        <p:nvSpPr>
          <p:cNvPr id="5" name="コンテンツ プレースホルダ 2"/>
          <p:cNvSpPr txBox="1">
            <a:spLocks/>
          </p:cNvSpPr>
          <p:nvPr/>
        </p:nvSpPr>
        <p:spPr>
          <a:xfrm>
            <a:off x="4929190" y="1476236"/>
            <a:ext cx="3888432" cy="720080"/>
          </a:xfrm>
          <a:prstGeom prst="rect">
            <a:avLst/>
          </a:prstGeom>
          <a:ln>
            <a:noFill/>
          </a:ln>
        </p:spPr>
        <p:txBody>
          <a:bodyPr vert="horz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60000"/>
              <a:tabLst/>
              <a:defRPr/>
            </a:pPr>
            <a:r>
              <a:rPr kumimoji="1" lang="ja-JP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２種類以上の降雨で流入する出入口（１９箇所）に設置した場合</a:t>
            </a:r>
            <a:endParaRPr kumimoji="1" lang="ja-JP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" name="タイトル 1"/>
          <p:cNvSpPr txBox="1">
            <a:spLocks/>
          </p:cNvSpPr>
          <p:nvPr/>
        </p:nvSpPr>
        <p:spPr>
          <a:xfrm>
            <a:off x="357158" y="0"/>
            <a:ext cx="7572428" cy="79690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60000">
                      <a:schemeClr val="tx2"/>
                    </a:gs>
                    <a:gs pos="100000">
                      <a:schemeClr val="tx2">
                        <a:tint val="2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127000" algn="tl" rotWithShape="0">
                    <a:schemeClr val="bg1">
                      <a:alpha val="9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５．２止水板設置後の結果</a:t>
            </a:r>
            <a:endParaRPr kumimoji="1" lang="ja-JP" altLang="en-US" sz="3200" b="0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60000">
                    <a:schemeClr val="tx2"/>
                  </a:gs>
                  <a:gs pos="100000">
                    <a:schemeClr val="tx2">
                      <a:tint val="20000"/>
                    </a:schemeClr>
                  </a:gs>
                </a:gsLst>
                <a:lin ang="5400000" scaled="1"/>
                <a:tileRect/>
              </a:gradFill>
              <a:effectLst>
                <a:outerShdw blurRad="127000" algn="tl" rotWithShape="0">
                  <a:schemeClr val="bg1">
                    <a:alpha val="9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" name="グループ化 62"/>
          <p:cNvGrpSpPr/>
          <p:nvPr/>
        </p:nvGrpSpPr>
        <p:grpSpPr>
          <a:xfrm>
            <a:off x="4000496" y="6021288"/>
            <a:ext cx="1939949" cy="657364"/>
            <a:chOff x="4000496" y="6021288"/>
            <a:chExt cx="1939949" cy="657364"/>
          </a:xfrm>
        </p:grpSpPr>
        <p:sp>
          <p:nvSpPr>
            <p:cNvPr id="64" name="テキスト ボックス 63"/>
            <p:cNvSpPr txBox="1"/>
            <p:nvPr/>
          </p:nvSpPr>
          <p:spPr>
            <a:xfrm>
              <a:off x="4139952" y="602128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止水板付流入口</a:t>
              </a:r>
              <a:endParaRPr kumimoji="1" lang="ja-JP" altLang="en-US" dirty="0"/>
            </a:p>
          </p:txBody>
        </p:sp>
        <p:sp>
          <p:nvSpPr>
            <p:cNvPr id="65" name="ひし形 64"/>
            <p:cNvSpPr/>
            <p:nvPr/>
          </p:nvSpPr>
          <p:spPr>
            <a:xfrm>
              <a:off x="4000496" y="6143644"/>
              <a:ext cx="142876" cy="142876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星 5 65"/>
            <p:cNvSpPr/>
            <p:nvPr/>
          </p:nvSpPr>
          <p:spPr>
            <a:xfrm>
              <a:off x="4000496" y="6429396"/>
              <a:ext cx="142876" cy="142876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4139952" y="63093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新流入口</a:t>
              </a:r>
              <a:endParaRPr kumimoji="1" lang="ja-JP" altLang="en-US" dirty="0"/>
            </a:p>
          </p:txBody>
        </p:sp>
      </p:grpSp>
      <p:grpSp>
        <p:nvGrpSpPr>
          <p:cNvPr id="88" name="グループ化 87"/>
          <p:cNvGrpSpPr/>
          <p:nvPr/>
        </p:nvGrpSpPr>
        <p:grpSpPr>
          <a:xfrm>
            <a:off x="428596" y="2285992"/>
            <a:ext cx="3960000" cy="3672000"/>
            <a:chOff x="395536" y="2276872"/>
            <a:chExt cx="3960000" cy="3672000"/>
          </a:xfrm>
        </p:grpSpPr>
        <p:grpSp>
          <p:nvGrpSpPr>
            <p:cNvPr id="69" name="グループ化 68"/>
            <p:cNvGrpSpPr/>
            <p:nvPr/>
          </p:nvGrpSpPr>
          <p:grpSpPr>
            <a:xfrm>
              <a:off x="395536" y="2276872"/>
              <a:ext cx="3960000" cy="3672000"/>
              <a:chOff x="395536" y="2276872"/>
              <a:chExt cx="3960000" cy="3672000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b="5486"/>
              <a:stretch>
                <a:fillRect/>
              </a:stretch>
            </p:blipFill>
            <p:spPr bwMode="auto">
              <a:xfrm>
                <a:off x="395536" y="2276872"/>
                <a:ext cx="3960000" cy="36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7" name="星 5 26"/>
              <p:cNvSpPr/>
              <p:nvPr/>
            </p:nvSpPr>
            <p:spPr>
              <a:xfrm>
                <a:off x="2512088" y="3765229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星 5 27"/>
              <p:cNvSpPr/>
              <p:nvPr/>
            </p:nvSpPr>
            <p:spPr>
              <a:xfrm>
                <a:off x="2375536" y="3836103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星 5 28"/>
              <p:cNvSpPr/>
              <p:nvPr/>
            </p:nvSpPr>
            <p:spPr>
              <a:xfrm>
                <a:off x="2034157" y="3906978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星 5 29"/>
              <p:cNvSpPr/>
              <p:nvPr/>
            </p:nvSpPr>
            <p:spPr>
              <a:xfrm>
                <a:off x="2102433" y="3977852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星 5 30"/>
              <p:cNvSpPr/>
              <p:nvPr/>
            </p:nvSpPr>
            <p:spPr>
              <a:xfrm>
                <a:off x="2307260" y="4119600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星 5 31"/>
              <p:cNvSpPr/>
              <p:nvPr/>
            </p:nvSpPr>
            <p:spPr>
              <a:xfrm>
                <a:off x="3929058" y="3357562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星 5 32"/>
              <p:cNvSpPr/>
              <p:nvPr/>
            </p:nvSpPr>
            <p:spPr>
              <a:xfrm>
                <a:off x="3877605" y="3552607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星 5 33"/>
              <p:cNvSpPr/>
              <p:nvPr/>
            </p:nvSpPr>
            <p:spPr>
              <a:xfrm>
                <a:off x="3945881" y="3694355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星 5 34"/>
              <p:cNvSpPr/>
              <p:nvPr/>
            </p:nvSpPr>
            <p:spPr>
              <a:xfrm>
                <a:off x="2512088" y="4048726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星 5 35"/>
              <p:cNvSpPr/>
              <p:nvPr/>
            </p:nvSpPr>
            <p:spPr>
              <a:xfrm>
                <a:off x="2785191" y="4261348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星 5 36"/>
              <p:cNvSpPr/>
              <p:nvPr/>
            </p:nvSpPr>
            <p:spPr>
              <a:xfrm>
                <a:off x="2716915" y="4615719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星 5 37"/>
              <p:cNvSpPr/>
              <p:nvPr/>
            </p:nvSpPr>
            <p:spPr>
              <a:xfrm>
                <a:off x="2785191" y="4615719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星 5 38"/>
              <p:cNvSpPr/>
              <p:nvPr/>
            </p:nvSpPr>
            <p:spPr>
              <a:xfrm>
                <a:off x="3331398" y="3623481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星 5 39"/>
              <p:cNvSpPr/>
              <p:nvPr/>
            </p:nvSpPr>
            <p:spPr>
              <a:xfrm>
                <a:off x="3058295" y="3906978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星 5 56"/>
              <p:cNvSpPr/>
              <p:nvPr/>
            </p:nvSpPr>
            <p:spPr>
              <a:xfrm>
                <a:off x="2580364" y="4119600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星 5 59"/>
              <p:cNvSpPr/>
              <p:nvPr/>
            </p:nvSpPr>
            <p:spPr>
              <a:xfrm>
                <a:off x="3263122" y="3198236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星 5 60"/>
              <p:cNvSpPr/>
              <p:nvPr/>
            </p:nvSpPr>
            <p:spPr>
              <a:xfrm>
                <a:off x="3263122" y="3269110"/>
                <a:ext cx="136552" cy="141748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ひし形 17"/>
              <p:cNvSpPr/>
              <p:nvPr/>
            </p:nvSpPr>
            <p:spPr>
              <a:xfrm>
                <a:off x="3194846" y="2914739"/>
                <a:ext cx="136552" cy="141748"/>
              </a:xfrm>
              <a:prstGeom prst="diamond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ひし形 62"/>
            <p:cNvSpPr/>
            <p:nvPr/>
          </p:nvSpPr>
          <p:spPr>
            <a:xfrm>
              <a:off x="2571736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ひし形 69"/>
            <p:cNvSpPr/>
            <p:nvPr/>
          </p:nvSpPr>
          <p:spPr>
            <a:xfrm>
              <a:off x="2500298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ひし形 70"/>
            <p:cNvSpPr/>
            <p:nvPr/>
          </p:nvSpPr>
          <p:spPr>
            <a:xfrm>
              <a:off x="2571736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ひし形 71"/>
            <p:cNvSpPr/>
            <p:nvPr/>
          </p:nvSpPr>
          <p:spPr>
            <a:xfrm>
              <a:off x="2714612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ひし形 72"/>
            <p:cNvSpPr/>
            <p:nvPr/>
          </p:nvSpPr>
          <p:spPr>
            <a:xfrm>
              <a:off x="3071802" y="22859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ひし形 73"/>
            <p:cNvSpPr/>
            <p:nvPr/>
          </p:nvSpPr>
          <p:spPr>
            <a:xfrm>
              <a:off x="3214678" y="22859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ひし形 74"/>
            <p:cNvSpPr/>
            <p:nvPr/>
          </p:nvSpPr>
          <p:spPr>
            <a:xfrm>
              <a:off x="3286116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ひし形 75"/>
            <p:cNvSpPr/>
            <p:nvPr/>
          </p:nvSpPr>
          <p:spPr>
            <a:xfrm>
              <a:off x="3143240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ひし形 76"/>
            <p:cNvSpPr/>
            <p:nvPr/>
          </p:nvSpPr>
          <p:spPr>
            <a:xfrm>
              <a:off x="3286116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ひし形 78"/>
            <p:cNvSpPr/>
            <p:nvPr/>
          </p:nvSpPr>
          <p:spPr>
            <a:xfrm>
              <a:off x="3357554" y="328612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ひし形 79"/>
            <p:cNvSpPr/>
            <p:nvPr/>
          </p:nvSpPr>
          <p:spPr>
            <a:xfrm>
              <a:off x="3929058" y="328612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ひし形 80"/>
            <p:cNvSpPr/>
            <p:nvPr/>
          </p:nvSpPr>
          <p:spPr>
            <a:xfrm>
              <a:off x="3571868" y="350043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ひし形 81"/>
            <p:cNvSpPr/>
            <p:nvPr/>
          </p:nvSpPr>
          <p:spPr>
            <a:xfrm>
              <a:off x="4006820" y="364331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ひし形 82"/>
            <p:cNvSpPr/>
            <p:nvPr/>
          </p:nvSpPr>
          <p:spPr>
            <a:xfrm>
              <a:off x="3143240" y="421481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ひし形 83"/>
            <p:cNvSpPr/>
            <p:nvPr/>
          </p:nvSpPr>
          <p:spPr>
            <a:xfrm>
              <a:off x="3571868" y="507207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4857182" y="2292262"/>
            <a:ext cx="3960000" cy="3672000"/>
            <a:chOff x="4860032" y="2276872"/>
            <a:chExt cx="3960000" cy="3672000"/>
          </a:xfrm>
        </p:grpSpPr>
        <p:grpSp>
          <p:nvGrpSpPr>
            <p:cNvPr id="68" name="グループ化 67"/>
            <p:cNvGrpSpPr/>
            <p:nvPr/>
          </p:nvGrpSpPr>
          <p:grpSpPr>
            <a:xfrm>
              <a:off x="4860032" y="2276872"/>
              <a:ext cx="3960000" cy="3672000"/>
              <a:chOff x="4929190" y="2285992"/>
              <a:chExt cx="3867910" cy="3653216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b="2707"/>
              <a:stretch>
                <a:fillRect/>
              </a:stretch>
            </p:blipFill>
            <p:spPr bwMode="auto">
              <a:xfrm>
                <a:off x="4929190" y="2285992"/>
                <a:ext cx="3867910" cy="3653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" name="ひし形 19"/>
              <p:cNvSpPr/>
              <p:nvPr/>
            </p:nvSpPr>
            <p:spPr>
              <a:xfrm>
                <a:off x="7000892" y="2786058"/>
                <a:ext cx="142876" cy="142876"/>
              </a:xfrm>
              <a:prstGeom prst="diamond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ひし形 20"/>
              <p:cNvSpPr/>
              <p:nvPr/>
            </p:nvSpPr>
            <p:spPr>
              <a:xfrm>
                <a:off x="7072330" y="2714620"/>
                <a:ext cx="142876" cy="142876"/>
              </a:xfrm>
              <a:prstGeom prst="diamond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ひし形 21"/>
              <p:cNvSpPr/>
              <p:nvPr/>
            </p:nvSpPr>
            <p:spPr>
              <a:xfrm>
                <a:off x="7215206" y="2714620"/>
                <a:ext cx="142876" cy="142876"/>
              </a:xfrm>
              <a:prstGeom prst="diamond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ひし形 25"/>
              <p:cNvSpPr/>
              <p:nvPr/>
            </p:nvSpPr>
            <p:spPr>
              <a:xfrm>
                <a:off x="7715272" y="2857496"/>
                <a:ext cx="142876" cy="142876"/>
              </a:xfrm>
              <a:prstGeom prst="diamond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星 5 40"/>
              <p:cNvSpPr/>
              <p:nvPr/>
            </p:nvSpPr>
            <p:spPr>
              <a:xfrm>
                <a:off x="7072330" y="4071942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星 5 41"/>
              <p:cNvSpPr/>
              <p:nvPr/>
            </p:nvSpPr>
            <p:spPr>
              <a:xfrm>
                <a:off x="7500958" y="4572008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星 5 42"/>
              <p:cNvSpPr/>
              <p:nvPr/>
            </p:nvSpPr>
            <p:spPr>
              <a:xfrm>
                <a:off x="7286644" y="4500570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星 5 43"/>
              <p:cNvSpPr/>
              <p:nvPr/>
            </p:nvSpPr>
            <p:spPr>
              <a:xfrm>
                <a:off x="7215206" y="4500570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星 5 44"/>
              <p:cNvSpPr/>
              <p:nvPr/>
            </p:nvSpPr>
            <p:spPr>
              <a:xfrm>
                <a:off x="7286644" y="4214818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星 5 45"/>
              <p:cNvSpPr/>
              <p:nvPr/>
            </p:nvSpPr>
            <p:spPr>
              <a:xfrm>
                <a:off x="6643702" y="3929066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星 5 46"/>
              <p:cNvSpPr/>
              <p:nvPr/>
            </p:nvSpPr>
            <p:spPr>
              <a:xfrm>
                <a:off x="6572264" y="3857628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星 5 47"/>
              <p:cNvSpPr/>
              <p:nvPr/>
            </p:nvSpPr>
            <p:spPr>
              <a:xfrm>
                <a:off x="6858016" y="3786190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星 5 48"/>
              <p:cNvSpPr/>
              <p:nvPr/>
            </p:nvSpPr>
            <p:spPr>
              <a:xfrm>
                <a:off x="7000892" y="3714752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星 5 49"/>
              <p:cNvSpPr/>
              <p:nvPr/>
            </p:nvSpPr>
            <p:spPr>
              <a:xfrm>
                <a:off x="7000892" y="4000504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星 5 50"/>
              <p:cNvSpPr/>
              <p:nvPr/>
            </p:nvSpPr>
            <p:spPr>
              <a:xfrm>
                <a:off x="6786578" y="4000504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星 5 51"/>
              <p:cNvSpPr/>
              <p:nvPr/>
            </p:nvSpPr>
            <p:spPr>
              <a:xfrm>
                <a:off x="8429652" y="3357562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星 5 52"/>
              <p:cNvSpPr/>
              <p:nvPr/>
            </p:nvSpPr>
            <p:spPr>
              <a:xfrm>
                <a:off x="8429652" y="3500438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星 5 53"/>
              <p:cNvSpPr/>
              <p:nvPr/>
            </p:nvSpPr>
            <p:spPr>
              <a:xfrm>
                <a:off x="8429652" y="3643314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星 5 54"/>
              <p:cNvSpPr/>
              <p:nvPr/>
            </p:nvSpPr>
            <p:spPr>
              <a:xfrm>
                <a:off x="7786710" y="3571876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星 5 55"/>
              <p:cNvSpPr/>
              <p:nvPr/>
            </p:nvSpPr>
            <p:spPr>
              <a:xfrm>
                <a:off x="7572396" y="3857628"/>
                <a:ext cx="142876" cy="14287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星 5 57"/>
              <p:cNvSpPr/>
              <p:nvPr/>
            </p:nvSpPr>
            <p:spPr>
              <a:xfrm>
                <a:off x="7740352" y="3140968"/>
                <a:ext cx="144016" cy="14401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星 5 58"/>
              <p:cNvSpPr/>
              <p:nvPr/>
            </p:nvSpPr>
            <p:spPr>
              <a:xfrm>
                <a:off x="7740352" y="3212976"/>
                <a:ext cx="142876" cy="14401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6" name="ひし形 85"/>
            <p:cNvSpPr/>
            <p:nvPr/>
          </p:nvSpPr>
          <p:spPr>
            <a:xfrm>
              <a:off x="7072330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ひし形 89"/>
            <p:cNvSpPr/>
            <p:nvPr/>
          </p:nvSpPr>
          <p:spPr>
            <a:xfrm>
              <a:off x="7650158" y="22859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ひし形 90"/>
            <p:cNvSpPr/>
            <p:nvPr/>
          </p:nvSpPr>
          <p:spPr>
            <a:xfrm>
              <a:off x="7715272" y="22859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ひし形 91"/>
            <p:cNvSpPr/>
            <p:nvPr/>
          </p:nvSpPr>
          <p:spPr>
            <a:xfrm>
              <a:off x="7858148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ひし形 92"/>
            <p:cNvSpPr/>
            <p:nvPr/>
          </p:nvSpPr>
          <p:spPr>
            <a:xfrm>
              <a:off x="7715272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ひし形 93"/>
            <p:cNvSpPr/>
            <p:nvPr/>
          </p:nvSpPr>
          <p:spPr>
            <a:xfrm>
              <a:off x="7864472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ひし形 95"/>
            <p:cNvSpPr/>
            <p:nvPr/>
          </p:nvSpPr>
          <p:spPr>
            <a:xfrm>
              <a:off x="7935910" y="328612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ひし形 96"/>
            <p:cNvSpPr/>
            <p:nvPr/>
          </p:nvSpPr>
          <p:spPr>
            <a:xfrm>
              <a:off x="8429652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ひし形 97"/>
            <p:cNvSpPr/>
            <p:nvPr/>
          </p:nvSpPr>
          <p:spPr>
            <a:xfrm>
              <a:off x="8072462" y="350043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ひし形 98"/>
            <p:cNvSpPr/>
            <p:nvPr/>
          </p:nvSpPr>
          <p:spPr>
            <a:xfrm>
              <a:off x="8578852" y="357187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ひし形 99"/>
            <p:cNvSpPr/>
            <p:nvPr/>
          </p:nvSpPr>
          <p:spPr>
            <a:xfrm>
              <a:off x="7643834" y="414338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ひし形 100"/>
            <p:cNvSpPr/>
            <p:nvPr/>
          </p:nvSpPr>
          <p:spPr>
            <a:xfrm>
              <a:off x="8072462" y="500063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ひし形 101"/>
            <p:cNvSpPr/>
            <p:nvPr/>
          </p:nvSpPr>
          <p:spPr>
            <a:xfrm>
              <a:off x="7215206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ひし形 102"/>
            <p:cNvSpPr/>
            <p:nvPr/>
          </p:nvSpPr>
          <p:spPr>
            <a:xfrm>
              <a:off x="7572396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ひし形 103"/>
            <p:cNvSpPr/>
            <p:nvPr/>
          </p:nvSpPr>
          <p:spPr>
            <a:xfrm>
              <a:off x="7507282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215370" cy="939784"/>
          </a:xfrm>
        </p:spPr>
        <p:txBody>
          <a:bodyPr>
            <a:noAutofit/>
          </a:bodyPr>
          <a:lstStyle/>
          <a:p>
            <a:pPr algn="l"/>
            <a:r>
              <a:rPr lang="ja-JP" altLang="en-US" sz="2600" dirty="0" smtClean="0"/>
              <a:t>＊　岡崎豪雨全流入口（４５箇所）に止水板１．０ｍを設置した場合</a:t>
            </a:r>
            <a:endParaRPr kumimoji="1" lang="ja-JP" altLang="en-US" sz="26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4158" r="6237"/>
          <a:stretch>
            <a:fillRect/>
          </a:stretch>
        </p:blipFill>
        <p:spPr bwMode="auto">
          <a:xfrm>
            <a:off x="357158" y="1285860"/>
            <a:ext cx="385118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屈折矢印 6"/>
          <p:cNvSpPr/>
          <p:nvPr/>
        </p:nvSpPr>
        <p:spPr>
          <a:xfrm flipV="1">
            <a:off x="4355976" y="1268760"/>
            <a:ext cx="2786082" cy="1143008"/>
          </a:xfrm>
          <a:prstGeom prst="bentUpArrow">
            <a:avLst>
              <a:gd name="adj1" fmla="val 17857"/>
              <a:gd name="adj2" fmla="val 25476"/>
              <a:gd name="adj3" fmla="val 25000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形吹き出し 10"/>
          <p:cNvSpPr/>
          <p:nvPr/>
        </p:nvSpPr>
        <p:spPr>
          <a:xfrm>
            <a:off x="7308304" y="764704"/>
            <a:ext cx="1643074" cy="857256"/>
          </a:xfrm>
          <a:prstGeom prst="wedgeEllipseCallout">
            <a:avLst>
              <a:gd name="adj1" fmla="val -60254"/>
              <a:gd name="adj2" fmla="val 77183"/>
            </a:avLst>
          </a:prstGeom>
          <a:solidFill>
            <a:schemeClr val="bg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２９箇所</a:t>
            </a:r>
            <a:endParaRPr lang="ja-JP" alt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コンテンツ プレースホルダ 2"/>
          <p:cNvSpPr>
            <a:spLocks noGrp="1"/>
          </p:cNvSpPr>
          <p:nvPr>
            <p:ph idx="1"/>
          </p:nvPr>
        </p:nvSpPr>
        <p:spPr>
          <a:xfrm>
            <a:off x="4857752" y="2143116"/>
            <a:ext cx="3786214" cy="78581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ja-JP" altLang="en-US" sz="1800" dirty="0" smtClean="0"/>
              <a:t>岡崎豪雨</a:t>
            </a:r>
            <a:r>
              <a:rPr kumimoji="1" lang="ja-JP" altLang="en-US" sz="1800" dirty="0" smtClean="0"/>
              <a:t>で流入する出入口（</a:t>
            </a:r>
            <a:r>
              <a:rPr lang="ja-JP" altLang="en-US" sz="1800" dirty="0" smtClean="0"/>
              <a:t>４５</a:t>
            </a:r>
            <a:r>
              <a:rPr kumimoji="1" lang="ja-JP" altLang="en-US" sz="1800" dirty="0" smtClean="0"/>
              <a:t>箇所）に設置した場合</a:t>
            </a:r>
            <a:endParaRPr kumimoji="1" lang="ja-JP" altLang="en-US" sz="1800" dirty="0"/>
          </a:p>
        </p:txBody>
      </p:sp>
      <p:grpSp>
        <p:nvGrpSpPr>
          <p:cNvPr id="58" name="グループ化 57"/>
          <p:cNvGrpSpPr/>
          <p:nvPr/>
        </p:nvGrpSpPr>
        <p:grpSpPr>
          <a:xfrm>
            <a:off x="1259632" y="5013176"/>
            <a:ext cx="2170781" cy="1017404"/>
            <a:chOff x="1259632" y="5013176"/>
            <a:chExt cx="2170781" cy="1017404"/>
          </a:xfrm>
        </p:grpSpPr>
        <p:sp>
          <p:nvSpPr>
            <p:cNvPr id="51" name="テキスト ボックス 50"/>
            <p:cNvSpPr txBox="1"/>
            <p:nvPr/>
          </p:nvSpPr>
          <p:spPr>
            <a:xfrm>
              <a:off x="1399088" y="533721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止水板付の流入口</a:t>
              </a:r>
              <a:endParaRPr kumimoji="1" lang="ja-JP" altLang="en-US" dirty="0"/>
            </a:p>
          </p:txBody>
        </p:sp>
        <p:sp>
          <p:nvSpPr>
            <p:cNvPr id="52" name="ひし形 51"/>
            <p:cNvSpPr/>
            <p:nvPr/>
          </p:nvSpPr>
          <p:spPr>
            <a:xfrm>
              <a:off x="1260202" y="5469828"/>
              <a:ext cx="142876" cy="142876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星 5 52"/>
            <p:cNvSpPr/>
            <p:nvPr/>
          </p:nvSpPr>
          <p:spPr>
            <a:xfrm>
              <a:off x="1260202" y="5781324"/>
              <a:ext cx="142876" cy="142876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399088" y="5661248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新しい流入口</a:t>
              </a:r>
              <a:endParaRPr kumimoji="1" lang="ja-JP" altLang="en-US" dirty="0"/>
            </a:p>
          </p:txBody>
        </p:sp>
        <p:sp>
          <p:nvSpPr>
            <p:cNvPr id="55" name="フローチャート : 結合子 54"/>
            <p:cNvSpPr/>
            <p:nvPr/>
          </p:nvSpPr>
          <p:spPr>
            <a:xfrm>
              <a:off x="1259632" y="5157192"/>
              <a:ext cx="144016" cy="144016"/>
            </a:xfrm>
            <a:prstGeom prst="flowChartConnector">
              <a:avLst/>
            </a:prstGeom>
            <a:solidFill>
              <a:srgbClr val="FF0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1399088" y="50131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流入口</a:t>
              </a:r>
              <a:endParaRPr kumimoji="1" lang="ja-JP" altLang="en-US" dirty="0"/>
            </a:p>
          </p:txBody>
        </p:sp>
      </p:grpSp>
      <p:grpSp>
        <p:nvGrpSpPr>
          <p:cNvPr id="100" name="グループ化 99"/>
          <p:cNvGrpSpPr/>
          <p:nvPr/>
        </p:nvGrpSpPr>
        <p:grpSpPr>
          <a:xfrm>
            <a:off x="4714876" y="3000372"/>
            <a:ext cx="3960000" cy="3672000"/>
            <a:chOff x="4714876" y="3000372"/>
            <a:chExt cx="3960000" cy="36720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b="2755"/>
            <a:stretch>
              <a:fillRect/>
            </a:stretch>
          </p:blipFill>
          <p:spPr bwMode="auto">
            <a:xfrm>
              <a:off x="4714876" y="3000372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ひし形 8"/>
            <p:cNvSpPr/>
            <p:nvPr/>
          </p:nvSpPr>
          <p:spPr>
            <a:xfrm>
              <a:off x="6918304" y="3446921"/>
              <a:ext cx="146895" cy="148850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ひし形 9"/>
            <p:cNvSpPr/>
            <p:nvPr/>
          </p:nvSpPr>
          <p:spPr>
            <a:xfrm>
              <a:off x="6991752" y="3372496"/>
              <a:ext cx="146895" cy="148850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ひし形 11"/>
            <p:cNvSpPr/>
            <p:nvPr/>
          </p:nvSpPr>
          <p:spPr>
            <a:xfrm>
              <a:off x="7065199" y="3446921"/>
              <a:ext cx="146895" cy="148850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ひし形 14"/>
            <p:cNvSpPr/>
            <p:nvPr/>
          </p:nvSpPr>
          <p:spPr>
            <a:xfrm>
              <a:off x="7652780" y="3595771"/>
              <a:ext cx="146895" cy="148850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星 5 18"/>
            <p:cNvSpPr/>
            <p:nvPr/>
          </p:nvSpPr>
          <p:spPr>
            <a:xfrm>
              <a:off x="6477619" y="4563293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星 5 19"/>
            <p:cNvSpPr/>
            <p:nvPr/>
          </p:nvSpPr>
          <p:spPr>
            <a:xfrm>
              <a:off x="6551066" y="4637718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星 5 20"/>
            <p:cNvSpPr/>
            <p:nvPr/>
          </p:nvSpPr>
          <p:spPr>
            <a:xfrm>
              <a:off x="6875116" y="4395500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星 5 21"/>
            <p:cNvSpPr/>
            <p:nvPr/>
          </p:nvSpPr>
          <p:spPr>
            <a:xfrm>
              <a:off x="6731100" y="4539516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星 5 22"/>
            <p:cNvSpPr/>
            <p:nvPr/>
          </p:nvSpPr>
          <p:spPr>
            <a:xfrm>
              <a:off x="6697961" y="4712143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星 5 23"/>
            <p:cNvSpPr/>
            <p:nvPr/>
          </p:nvSpPr>
          <p:spPr>
            <a:xfrm>
              <a:off x="6844857" y="4637718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星 5 24"/>
            <p:cNvSpPr/>
            <p:nvPr/>
          </p:nvSpPr>
          <p:spPr>
            <a:xfrm>
              <a:off x="6991752" y="4786568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星 5 25"/>
            <p:cNvSpPr/>
            <p:nvPr/>
          </p:nvSpPr>
          <p:spPr>
            <a:xfrm>
              <a:off x="7065199" y="4786568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星 5 26"/>
            <p:cNvSpPr/>
            <p:nvPr/>
          </p:nvSpPr>
          <p:spPr>
            <a:xfrm>
              <a:off x="7212095" y="4935417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星 5 27"/>
            <p:cNvSpPr/>
            <p:nvPr/>
          </p:nvSpPr>
          <p:spPr>
            <a:xfrm>
              <a:off x="7432438" y="4637718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星 5 28"/>
            <p:cNvSpPr/>
            <p:nvPr/>
          </p:nvSpPr>
          <p:spPr>
            <a:xfrm>
              <a:off x="7667204" y="4323492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星 5 29"/>
            <p:cNvSpPr/>
            <p:nvPr/>
          </p:nvSpPr>
          <p:spPr>
            <a:xfrm>
              <a:off x="7652780" y="3893470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星 5 30"/>
            <p:cNvSpPr/>
            <p:nvPr/>
          </p:nvSpPr>
          <p:spPr>
            <a:xfrm>
              <a:off x="7652780" y="3819045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星 5 31"/>
            <p:cNvSpPr/>
            <p:nvPr/>
          </p:nvSpPr>
          <p:spPr>
            <a:xfrm>
              <a:off x="8313809" y="4042320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星 5 32"/>
            <p:cNvSpPr/>
            <p:nvPr/>
          </p:nvSpPr>
          <p:spPr>
            <a:xfrm>
              <a:off x="8313809" y="4191169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星 5 33"/>
            <p:cNvSpPr/>
            <p:nvPr/>
          </p:nvSpPr>
          <p:spPr>
            <a:xfrm>
              <a:off x="8387256" y="4340019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星 5 34"/>
            <p:cNvSpPr/>
            <p:nvPr/>
          </p:nvSpPr>
          <p:spPr>
            <a:xfrm>
              <a:off x="7065199" y="5233117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星 5 35"/>
            <p:cNvSpPr/>
            <p:nvPr/>
          </p:nvSpPr>
          <p:spPr>
            <a:xfrm>
              <a:off x="7138647" y="5233117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星 5 36"/>
            <p:cNvSpPr/>
            <p:nvPr/>
          </p:nvSpPr>
          <p:spPr>
            <a:xfrm>
              <a:off x="7212095" y="5233117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星 5 37"/>
            <p:cNvSpPr/>
            <p:nvPr/>
          </p:nvSpPr>
          <p:spPr>
            <a:xfrm>
              <a:off x="7307164" y="5187588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星 5 38"/>
            <p:cNvSpPr/>
            <p:nvPr/>
          </p:nvSpPr>
          <p:spPr>
            <a:xfrm>
              <a:off x="7379172" y="5187588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星 5 39"/>
            <p:cNvSpPr/>
            <p:nvPr/>
          </p:nvSpPr>
          <p:spPr>
            <a:xfrm>
              <a:off x="7432438" y="5307542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星 5 40"/>
            <p:cNvSpPr/>
            <p:nvPr/>
          </p:nvSpPr>
          <p:spPr>
            <a:xfrm>
              <a:off x="7452319" y="5518944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星 5 41"/>
            <p:cNvSpPr/>
            <p:nvPr/>
          </p:nvSpPr>
          <p:spPr>
            <a:xfrm>
              <a:off x="7138647" y="4191169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星 5 42"/>
            <p:cNvSpPr/>
            <p:nvPr/>
          </p:nvSpPr>
          <p:spPr>
            <a:xfrm>
              <a:off x="6918304" y="4712143"/>
              <a:ext cx="146895" cy="14885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ひし形 44"/>
            <p:cNvSpPr/>
            <p:nvPr/>
          </p:nvSpPr>
          <p:spPr>
            <a:xfrm>
              <a:off x="6929454" y="357187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ひし形 49"/>
            <p:cNvSpPr/>
            <p:nvPr/>
          </p:nvSpPr>
          <p:spPr>
            <a:xfrm>
              <a:off x="7500958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ひし形 56"/>
            <p:cNvSpPr/>
            <p:nvPr/>
          </p:nvSpPr>
          <p:spPr>
            <a:xfrm>
              <a:off x="7643834" y="300037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ひし形 58"/>
            <p:cNvSpPr/>
            <p:nvPr/>
          </p:nvSpPr>
          <p:spPr>
            <a:xfrm>
              <a:off x="7715272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ひし形 59"/>
            <p:cNvSpPr/>
            <p:nvPr/>
          </p:nvSpPr>
          <p:spPr>
            <a:xfrm>
              <a:off x="7572396" y="342900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ひし形 60"/>
            <p:cNvSpPr/>
            <p:nvPr/>
          </p:nvSpPr>
          <p:spPr>
            <a:xfrm>
              <a:off x="7715272" y="364331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ひし形 62"/>
            <p:cNvSpPr/>
            <p:nvPr/>
          </p:nvSpPr>
          <p:spPr>
            <a:xfrm>
              <a:off x="7643834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ひし形 63"/>
            <p:cNvSpPr/>
            <p:nvPr/>
          </p:nvSpPr>
          <p:spPr>
            <a:xfrm>
              <a:off x="7786710" y="392906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ひし形 64"/>
            <p:cNvSpPr/>
            <p:nvPr/>
          </p:nvSpPr>
          <p:spPr>
            <a:xfrm>
              <a:off x="7643834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ひし形 65"/>
            <p:cNvSpPr/>
            <p:nvPr/>
          </p:nvSpPr>
          <p:spPr>
            <a:xfrm>
              <a:off x="7858148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ひし形 66"/>
            <p:cNvSpPr/>
            <p:nvPr/>
          </p:nvSpPr>
          <p:spPr>
            <a:xfrm>
              <a:off x="7500958" y="457200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ひし形 67"/>
            <p:cNvSpPr/>
            <p:nvPr/>
          </p:nvSpPr>
          <p:spPr>
            <a:xfrm>
              <a:off x="7358082" y="521495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ひし形 68"/>
            <p:cNvSpPr/>
            <p:nvPr/>
          </p:nvSpPr>
          <p:spPr>
            <a:xfrm>
              <a:off x="7143768" y="350043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ひし形 69"/>
            <p:cNvSpPr/>
            <p:nvPr/>
          </p:nvSpPr>
          <p:spPr>
            <a:xfrm>
              <a:off x="7358082" y="492919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ひし形 70"/>
            <p:cNvSpPr/>
            <p:nvPr/>
          </p:nvSpPr>
          <p:spPr>
            <a:xfrm>
              <a:off x="7572396" y="485776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ひし形 71"/>
            <p:cNvSpPr/>
            <p:nvPr/>
          </p:nvSpPr>
          <p:spPr>
            <a:xfrm>
              <a:off x="8429652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ひし形 72"/>
            <p:cNvSpPr/>
            <p:nvPr/>
          </p:nvSpPr>
          <p:spPr>
            <a:xfrm>
              <a:off x="8286776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ひし形 73"/>
            <p:cNvSpPr/>
            <p:nvPr/>
          </p:nvSpPr>
          <p:spPr>
            <a:xfrm>
              <a:off x="8429652" y="414338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ひし形 74"/>
            <p:cNvSpPr/>
            <p:nvPr/>
          </p:nvSpPr>
          <p:spPr>
            <a:xfrm>
              <a:off x="8501090" y="421481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ひし形 75"/>
            <p:cNvSpPr/>
            <p:nvPr/>
          </p:nvSpPr>
          <p:spPr>
            <a:xfrm>
              <a:off x="8501090" y="435769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ひし形 76"/>
            <p:cNvSpPr/>
            <p:nvPr/>
          </p:nvSpPr>
          <p:spPr>
            <a:xfrm>
              <a:off x="8286776" y="414338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ひし形 77"/>
            <p:cNvSpPr/>
            <p:nvPr/>
          </p:nvSpPr>
          <p:spPr>
            <a:xfrm>
              <a:off x="8286776" y="428625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ひし形 78"/>
            <p:cNvSpPr/>
            <p:nvPr/>
          </p:nvSpPr>
          <p:spPr>
            <a:xfrm>
              <a:off x="6357950" y="457200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ひし形 79"/>
            <p:cNvSpPr/>
            <p:nvPr/>
          </p:nvSpPr>
          <p:spPr>
            <a:xfrm>
              <a:off x="6429388" y="464344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ひし形 80"/>
            <p:cNvSpPr/>
            <p:nvPr/>
          </p:nvSpPr>
          <p:spPr>
            <a:xfrm>
              <a:off x="4857752" y="58578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ひし形 81"/>
            <p:cNvSpPr/>
            <p:nvPr/>
          </p:nvSpPr>
          <p:spPr>
            <a:xfrm>
              <a:off x="6357950" y="550070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ひし形 82"/>
            <p:cNvSpPr/>
            <p:nvPr/>
          </p:nvSpPr>
          <p:spPr>
            <a:xfrm>
              <a:off x="6572264" y="507207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ひし形 83"/>
            <p:cNvSpPr/>
            <p:nvPr/>
          </p:nvSpPr>
          <p:spPr>
            <a:xfrm>
              <a:off x="6572264" y="485776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ひし形 84"/>
            <p:cNvSpPr/>
            <p:nvPr/>
          </p:nvSpPr>
          <p:spPr>
            <a:xfrm>
              <a:off x="7286644" y="464344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ひし形 85"/>
            <p:cNvSpPr/>
            <p:nvPr/>
          </p:nvSpPr>
          <p:spPr>
            <a:xfrm>
              <a:off x="7572396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ひし形 86"/>
            <p:cNvSpPr/>
            <p:nvPr/>
          </p:nvSpPr>
          <p:spPr>
            <a:xfrm>
              <a:off x="7643834" y="442913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ひし形 87"/>
            <p:cNvSpPr/>
            <p:nvPr/>
          </p:nvSpPr>
          <p:spPr>
            <a:xfrm>
              <a:off x="7643834" y="471488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ひし形 88"/>
            <p:cNvSpPr/>
            <p:nvPr/>
          </p:nvSpPr>
          <p:spPr>
            <a:xfrm>
              <a:off x="7358082" y="528638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ひし形 89"/>
            <p:cNvSpPr/>
            <p:nvPr/>
          </p:nvSpPr>
          <p:spPr>
            <a:xfrm>
              <a:off x="7500958" y="528638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ひし形 90"/>
            <p:cNvSpPr/>
            <p:nvPr/>
          </p:nvSpPr>
          <p:spPr>
            <a:xfrm>
              <a:off x="7643834" y="55721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ひし形 91"/>
            <p:cNvSpPr/>
            <p:nvPr/>
          </p:nvSpPr>
          <p:spPr>
            <a:xfrm>
              <a:off x="7786710" y="55721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ひし形 92"/>
            <p:cNvSpPr/>
            <p:nvPr/>
          </p:nvSpPr>
          <p:spPr>
            <a:xfrm>
              <a:off x="7858148" y="55721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ひし形 93"/>
            <p:cNvSpPr/>
            <p:nvPr/>
          </p:nvSpPr>
          <p:spPr>
            <a:xfrm>
              <a:off x="7858148" y="571501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ひし形 94"/>
            <p:cNvSpPr/>
            <p:nvPr/>
          </p:nvSpPr>
          <p:spPr>
            <a:xfrm>
              <a:off x="8001024" y="571501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ひし形 95"/>
            <p:cNvSpPr/>
            <p:nvPr/>
          </p:nvSpPr>
          <p:spPr>
            <a:xfrm>
              <a:off x="8001024" y="421481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ひし形 98"/>
            <p:cNvSpPr/>
            <p:nvPr/>
          </p:nvSpPr>
          <p:spPr>
            <a:xfrm>
              <a:off x="8429652" y="392906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796908"/>
          </a:xfrm>
        </p:spPr>
        <p:txBody>
          <a:bodyPr>
            <a:normAutofit/>
          </a:bodyPr>
          <a:lstStyle/>
          <a:p>
            <a:pPr algn="l"/>
            <a:r>
              <a:rPr lang="ja-JP" altLang="en-US" sz="2800" dirty="0" smtClean="0"/>
              <a:t>流入箇所（豊中豪雨・止水板１．０ｍ有り）</a:t>
            </a:r>
            <a:endParaRPr kumimoji="1" lang="ja-JP" altLang="en-US" sz="2800" dirty="0"/>
          </a:p>
        </p:txBody>
      </p:sp>
      <p:sp>
        <p:nvSpPr>
          <p:cNvPr id="7" name="星 8 6"/>
          <p:cNvSpPr/>
          <p:nvPr/>
        </p:nvSpPr>
        <p:spPr>
          <a:xfrm>
            <a:off x="1142976" y="6000768"/>
            <a:ext cx="2643206" cy="714380"/>
          </a:xfrm>
          <a:prstGeom prst="star8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６</a:t>
            </a:r>
            <a:r>
              <a:rPr kumimoji="1" lang="ja-JP" altLang="en-US" sz="2400" dirty="0" smtClean="0"/>
              <a:t>箇所</a:t>
            </a:r>
            <a:endParaRPr kumimoji="1" lang="ja-JP" altLang="en-US" sz="2400" dirty="0"/>
          </a:p>
        </p:txBody>
      </p:sp>
      <p:sp>
        <p:nvSpPr>
          <p:cNvPr id="9" name="星 12 8"/>
          <p:cNvSpPr/>
          <p:nvPr/>
        </p:nvSpPr>
        <p:spPr>
          <a:xfrm>
            <a:off x="5643570" y="6000768"/>
            <a:ext cx="2643206" cy="714380"/>
          </a:xfrm>
          <a:prstGeom prst="star12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４</a:t>
            </a:r>
            <a:r>
              <a:rPr kumimoji="1" lang="ja-JP" altLang="en-US" sz="2400" dirty="0" smtClean="0"/>
              <a:t>箇所</a:t>
            </a:r>
            <a:endParaRPr kumimoji="1" lang="ja-JP" altLang="en-US" sz="2400" dirty="0"/>
          </a:p>
        </p:txBody>
      </p:sp>
      <p:grpSp>
        <p:nvGrpSpPr>
          <p:cNvPr id="4" name="グループ化 16"/>
          <p:cNvGrpSpPr/>
          <p:nvPr/>
        </p:nvGrpSpPr>
        <p:grpSpPr>
          <a:xfrm>
            <a:off x="3851920" y="6021288"/>
            <a:ext cx="1871931" cy="655084"/>
            <a:chOff x="4000496" y="6000768"/>
            <a:chExt cx="1871931" cy="655084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4071934" y="600076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止水板付流入口</a:t>
              </a:r>
              <a:endParaRPr kumimoji="1" lang="ja-JP" altLang="en-US" dirty="0"/>
            </a:p>
          </p:txBody>
        </p:sp>
        <p:sp>
          <p:nvSpPr>
            <p:cNvPr id="19" name="ひし形 18"/>
            <p:cNvSpPr/>
            <p:nvPr/>
          </p:nvSpPr>
          <p:spPr>
            <a:xfrm>
              <a:off x="4000496" y="6143644"/>
              <a:ext cx="142876" cy="142876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星 5 19"/>
            <p:cNvSpPr/>
            <p:nvPr/>
          </p:nvSpPr>
          <p:spPr>
            <a:xfrm>
              <a:off x="4000496" y="6429396"/>
              <a:ext cx="142876" cy="142876"/>
            </a:xfrm>
            <a:prstGeom prst="star5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071934" y="62865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新流入口</a:t>
              </a:r>
              <a:endParaRPr kumimoji="1" lang="ja-JP" altLang="en-US" dirty="0"/>
            </a:p>
          </p:txBody>
        </p:sp>
      </p:grpSp>
      <p:sp>
        <p:nvSpPr>
          <p:cNvPr id="22" name="コンテンツ プレースホルダ 2"/>
          <p:cNvSpPr txBox="1">
            <a:spLocks/>
          </p:cNvSpPr>
          <p:nvPr/>
        </p:nvSpPr>
        <p:spPr>
          <a:xfrm>
            <a:off x="467544" y="1340768"/>
            <a:ext cx="388843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３種類の降雨共通で流入する出入口（１６箇所）に設置した場合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コンテンツ プレースホルダ 2"/>
          <p:cNvSpPr txBox="1">
            <a:spLocks/>
          </p:cNvSpPr>
          <p:nvPr/>
        </p:nvSpPr>
        <p:spPr>
          <a:xfrm>
            <a:off x="4860032" y="1340768"/>
            <a:ext cx="3888432" cy="720080"/>
          </a:xfrm>
          <a:prstGeom prst="rect">
            <a:avLst/>
          </a:prstGeom>
          <a:ln>
            <a:noFill/>
          </a:ln>
        </p:spPr>
        <p:txBody>
          <a:bodyPr vert="horz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60000"/>
              <a:tabLst/>
              <a:defRPr/>
            </a:pPr>
            <a:r>
              <a:rPr kumimoji="1" lang="ja-JP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２種類以上の降雨で流入する出入口（１９箇所）に設置した場合</a:t>
            </a:r>
            <a:endParaRPr kumimoji="1" lang="ja-JP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4" name="グループ化 73"/>
          <p:cNvGrpSpPr/>
          <p:nvPr/>
        </p:nvGrpSpPr>
        <p:grpSpPr>
          <a:xfrm>
            <a:off x="4788024" y="2132856"/>
            <a:ext cx="3960000" cy="3672000"/>
            <a:chOff x="4788024" y="2132856"/>
            <a:chExt cx="3960000" cy="3672000"/>
          </a:xfrm>
        </p:grpSpPr>
        <p:grpSp>
          <p:nvGrpSpPr>
            <p:cNvPr id="73" name="グループ化 72"/>
            <p:cNvGrpSpPr/>
            <p:nvPr/>
          </p:nvGrpSpPr>
          <p:grpSpPr>
            <a:xfrm>
              <a:off x="4788024" y="2132856"/>
              <a:ext cx="3960000" cy="3672000"/>
              <a:chOff x="4788024" y="2132856"/>
              <a:chExt cx="3960000" cy="3672000"/>
            </a:xfrm>
          </p:grpSpPr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788024" y="2132856"/>
                <a:ext cx="3960000" cy="36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星 5 32"/>
              <p:cNvSpPr/>
              <p:nvPr/>
            </p:nvSpPr>
            <p:spPr>
              <a:xfrm>
                <a:off x="7500958" y="4429132"/>
                <a:ext cx="136648" cy="13856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星 5 33"/>
              <p:cNvSpPr/>
              <p:nvPr/>
            </p:nvSpPr>
            <p:spPr>
              <a:xfrm>
                <a:off x="7384339" y="4003498"/>
                <a:ext cx="136648" cy="13856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星 5 34"/>
              <p:cNvSpPr/>
              <p:nvPr/>
            </p:nvSpPr>
            <p:spPr>
              <a:xfrm>
                <a:off x="7862608" y="3033535"/>
                <a:ext cx="136648" cy="13856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星 5 35"/>
              <p:cNvSpPr/>
              <p:nvPr/>
            </p:nvSpPr>
            <p:spPr>
              <a:xfrm>
                <a:off x="7657635" y="2340705"/>
                <a:ext cx="136648" cy="138566"/>
              </a:xfrm>
              <a:prstGeom prst="star5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4" name="ひし形 53"/>
            <p:cNvSpPr/>
            <p:nvPr/>
          </p:nvSpPr>
          <p:spPr>
            <a:xfrm>
              <a:off x="7072330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ひし形 54"/>
            <p:cNvSpPr/>
            <p:nvPr/>
          </p:nvSpPr>
          <p:spPr>
            <a:xfrm>
              <a:off x="7578720" y="214311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ひし形 55"/>
            <p:cNvSpPr/>
            <p:nvPr/>
          </p:nvSpPr>
          <p:spPr>
            <a:xfrm>
              <a:off x="7643834" y="214311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ひし形 56"/>
            <p:cNvSpPr/>
            <p:nvPr/>
          </p:nvSpPr>
          <p:spPr>
            <a:xfrm>
              <a:off x="7786710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ひし形 57"/>
            <p:cNvSpPr/>
            <p:nvPr/>
          </p:nvSpPr>
          <p:spPr>
            <a:xfrm>
              <a:off x="7643834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ひし形 58"/>
            <p:cNvSpPr/>
            <p:nvPr/>
          </p:nvSpPr>
          <p:spPr>
            <a:xfrm>
              <a:off x="7793034" y="278605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ひし形 59"/>
            <p:cNvSpPr/>
            <p:nvPr/>
          </p:nvSpPr>
          <p:spPr>
            <a:xfrm>
              <a:off x="7864472" y="314324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ひし形 60"/>
            <p:cNvSpPr/>
            <p:nvPr/>
          </p:nvSpPr>
          <p:spPr>
            <a:xfrm>
              <a:off x="8358214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ひし形 61"/>
            <p:cNvSpPr/>
            <p:nvPr/>
          </p:nvSpPr>
          <p:spPr>
            <a:xfrm>
              <a:off x="8001024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ひし形 62"/>
            <p:cNvSpPr/>
            <p:nvPr/>
          </p:nvSpPr>
          <p:spPr>
            <a:xfrm>
              <a:off x="8507414" y="342900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ひし形 63"/>
            <p:cNvSpPr/>
            <p:nvPr/>
          </p:nvSpPr>
          <p:spPr>
            <a:xfrm>
              <a:off x="7572396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ひし形 64"/>
            <p:cNvSpPr/>
            <p:nvPr/>
          </p:nvSpPr>
          <p:spPr>
            <a:xfrm>
              <a:off x="8001024" y="485776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ひし形 65"/>
            <p:cNvSpPr/>
            <p:nvPr/>
          </p:nvSpPr>
          <p:spPr>
            <a:xfrm>
              <a:off x="7215206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ひし形 66"/>
            <p:cNvSpPr/>
            <p:nvPr/>
          </p:nvSpPr>
          <p:spPr>
            <a:xfrm>
              <a:off x="7572396" y="435769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ひし形 67"/>
            <p:cNvSpPr/>
            <p:nvPr/>
          </p:nvSpPr>
          <p:spPr>
            <a:xfrm>
              <a:off x="7429520" y="435769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ひし形 68"/>
            <p:cNvSpPr/>
            <p:nvPr/>
          </p:nvSpPr>
          <p:spPr>
            <a:xfrm>
              <a:off x="7000892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ひし形 69"/>
            <p:cNvSpPr/>
            <p:nvPr/>
          </p:nvSpPr>
          <p:spPr>
            <a:xfrm>
              <a:off x="7072330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ひし形 70"/>
            <p:cNvSpPr/>
            <p:nvPr/>
          </p:nvSpPr>
          <p:spPr>
            <a:xfrm>
              <a:off x="7143768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ひし形 71"/>
            <p:cNvSpPr/>
            <p:nvPr/>
          </p:nvSpPr>
          <p:spPr>
            <a:xfrm>
              <a:off x="7643834" y="278605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5" name="グループ化 74"/>
          <p:cNvGrpSpPr/>
          <p:nvPr/>
        </p:nvGrpSpPr>
        <p:grpSpPr>
          <a:xfrm>
            <a:off x="357158" y="2143116"/>
            <a:ext cx="3960000" cy="3672000"/>
            <a:chOff x="395536" y="2132856"/>
            <a:chExt cx="3960000" cy="3672000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536" y="2132856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星 5 27"/>
            <p:cNvSpPr/>
            <p:nvPr/>
          </p:nvSpPr>
          <p:spPr>
            <a:xfrm>
              <a:off x="3038472" y="4065004"/>
              <a:ext cx="132147" cy="138011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星 5 29"/>
            <p:cNvSpPr/>
            <p:nvPr/>
          </p:nvSpPr>
          <p:spPr>
            <a:xfrm>
              <a:off x="3302766" y="2339872"/>
              <a:ext cx="132147" cy="138011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星 5 30"/>
            <p:cNvSpPr/>
            <p:nvPr/>
          </p:nvSpPr>
          <p:spPr>
            <a:xfrm>
              <a:off x="2857488" y="2643182"/>
              <a:ext cx="132147" cy="138011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ひし形 36"/>
            <p:cNvSpPr/>
            <p:nvPr/>
          </p:nvSpPr>
          <p:spPr>
            <a:xfrm>
              <a:off x="2714612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ひし形 37"/>
            <p:cNvSpPr/>
            <p:nvPr/>
          </p:nvSpPr>
          <p:spPr>
            <a:xfrm>
              <a:off x="2643174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ひし形 38"/>
            <p:cNvSpPr/>
            <p:nvPr/>
          </p:nvSpPr>
          <p:spPr>
            <a:xfrm>
              <a:off x="2714612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ひし形 39"/>
            <p:cNvSpPr/>
            <p:nvPr/>
          </p:nvSpPr>
          <p:spPr>
            <a:xfrm>
              <a:off x="2786050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ひし形 40"/>
            <p:cNvSpPr/>
            <p:nvPr/>
          </p:nvSpPr>
          <p:spPr>
            <a:xfrm>
              <a:off x="3214678" y="214311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ひし形 41"/>
            <p:cNvSpPr/>
            <p:nvPr/>
          </p:nvSpPr>
          <p:spPr>
            <a:xfrm>
              <a:off x="3286116" y="214311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ひし形 42"/>
            <p:cNvSpPr/>
            <p:nvPr/>
          </p:nvSpPr>
          <p:spPr>
            <a:xfrm>
              <a:off x="3428992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ひし形 43"/>
            <p:cNvSpPr/>
            <p:nvPr/>
          </p:nvSpPr>
          <p:spPr>
            <a:xfrm>
              <a:off x="3286116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ひし形 44"/>
            <p:cNvSpPr/>
            <p:nvPr/>
          </p:nvSpPr>
          <p:spPr>
            <a:xfrm>
              <a:off x="3286116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ひし形 45"/>
            <p:cNvSpPr/>
            <p:nvPr/>
          </p:nvSpPr>
          <p:spPr>
            <a:xfrm>
              <a:off x="3428992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ひし形 46"/>
            <p:cNvSpPr/>
            <p:nvPr/>
          </p:nvSpPr>
          <p:spPr>
            <a:xfrm>
              <a:off x="4000496" y="314324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ひし形 47"/>
            <p:cNvSpPr/>
            <p:nvPr/>
          </p:nvSpPr>
          <p:spPr>
            <a:xfrm>
              <a:off x="3714744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ひし形 48"/>
            <p:cNvSpPr/>
            <p:nvPr/>
          </p:nvSpPr>
          <p:spPr>
            <a:xfrm>
              <a:off x="4143372" y="342900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ひし形 49"/>
            <p:cNvSpPr/>
            <p:nvPr/>
          </p:nvSpPr>
          <p:spPr>
            <a:xfrm>
              <a:off x="3214678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ひし形 50"/>
            <p:cNvSpPr/>
            <p:nvPr/>
          </p:nvSpPr>
          <p:spPr>
            <a:xfrm>
              <a:off x="3643306" y="485776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ひし形 51"/>
            <p:cNvSpPr/>
            <p:nvPr/>
          </p:nvSpPr>
          <p:spPr>
            <a:xfrm>
              <a:off x="3428992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星 5 28"/>
            <p:cNvSpPr/>
            <p:nvPr/>
          </p:nvSpPr>
          <p:spPr>
            <a:xfrm>
              <a:off x="3500986" y="3098930"/>
              <a:ext cx="132147" cy="138011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グループ化 50"/>
          <p:cNvGrpSpPr/>
          <p:nvPr/>
        </p:nvGrpSpPr>
        <p:grpSpPr>
          <a:xfrm>
            <a:off x="3428992" y="2786058"/>
            <a:ext cx="3960000" cy="3672000"/>
            <a:chOff x="3428992" y="2786058"/>
            <a:chExt cx="3960000" cy="3672000"/>
          </a:xfrm>
        </p:grpSpPr>
        <p:pic>
          <p:nvPicPr>
            <p:cNvPr id="1026" name="Picture 2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28992" y="2786058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ひし形 4"/>
            <p:cNvSpPr/>
            <p:nvPr/>
          </p:nvSpPr>
          <p:spPr>
            <a:xfrm>
              <a:off x="6215074" y="3429000"/>
              <a:ext cx="142876" cy="142876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ひし形 81"/>
            <p:cNvSpPr/>
            <p:nvPr/>
          </p:nvSpPr>
          <p:spPr>
            <a:xfrm>
              <a:off x="5572132" y="342900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ひし形 82"/>
            <p:cNvSpPr/>
            <p:nvPr/>
          </p:nvSpPr>
          <p:spPr>
            <a:xfrm>
              <a:off x="6143636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ひし形 83"/>
            <p:cNvSpPr/>
            <p:nvPr/>
          </p:nvSpPr>
          <p:spPr>
            <a:xfrm>
              <a:off x="6215074" y="278605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ひし形 84"/>
            <p:cNvSpPr/>
            <p:nvPr/>
          </p:nvSpPr>
          <p:spPr>
            <a:xfrm>
              <a:off x="6357950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ひし形 85"/>
            <p:cNvSpPr/>
            <p:nvPr/>
          </p:nvSpPr>
          <p:spPr>
            <a:xfrm>
              <a:off x="6215074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ひし形 86"/>
            <p:cNvSpPr/>
            <p:nvPr/>
          </p:nvSpPr>
          <p:spPr>
            <a:xfrm>
              <a:off x="6357950" y="342900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ひし形 87"/>
            <p:cNvSpPr/>
            <p:nvPr/>
          </p:nvSpPr>
          <p:spPr>
            <a:xfrm>
              <a:off x="6215074" y="378619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ひし形 88"/>
            <p:cNvSpPr/>
            <p:nvPr/>
          </p:nvSpPr>
          <p:spPr>
            <a:xfrm>
              <a:off x="6357950" y="371475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ひし形 89"/>
            <p:cNvSpPr/>
            <p:nvPr/>
          </p:nvSpPr>
          <p:spPr>
            <a:xfrm>
              <a:off x="6215074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ひし形 90"/>
            <p:cNvSpPr/>
            <p:nvPr/>
          </p:nvSpPr>
          <p:spPr>
            <a:xfrm>
              <a:off x="6429388" y="378619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ひし形 91"/>
            <p:cNvSpPr/>
            <p:nvPr/>
          </p:nvSpPr>
          <p:spPr>
            <a:xfrm>
              <a:off x="6072198" y="442913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ひし形 92"/>
            <p:cNvSpPr/>
            <p:nvPr/>
          </p:nvSpPr>
          <p:spPr>
            <a:xfrm>
              <a:off x="6000760" y="500063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ひし形 93"/>
            <p:cNvSpPr/>
            <p:nvPr/>
          </p:nvSpPr>
          <p:spPr>
            <a:xfrm>
              <a:off x="5715008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ひし形 94"/>
            <p:cNvSpPr/>
            <p:nvPr/>
          </p:nvSpPr>
          <p:spPr>
            <a:xfrm>
              <a:off x="6000760" y="478632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ひし形 95"/>
            <p:cNvSpPr/>
            <p:nvPr/>
          </p:nvSpPr>
          <p:spPr>
            <a:xfrm>
              <a:off x="6215074" y="471488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ひし形 96"/>
            <p:cNvSpPr/>
            <p:nvPr/>
          </p:nvSpPr>
          <p:spPr>
            <a:xfrm>
              <a:off x="7072330" y="378619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ひし形 97"/>
            <p:cNvSpPr/>
            <p:nvPr/>
          </p:nvSpPr>
          <p:spPr>
            <a:xfrm>
              <a:off x="6929454" y="378619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ひし形 98"/>
            <p:cNvSpPr/>
            <p:nvPr/>
          </p:nvSpPr>
          <p:spPr>
            <a:xfrm>
              <a:off x="7072330" y="392906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ひし形 99"/>
            <p:cNvSpPr/>
            <p:nvPr/>
          </p:nvSpPr>
          <p:spPr>
            <a:xfrm>
              <a:off x="7143768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ひし形 100"/>
            <p:cNvSpPr/>
            <p:nvPr/>
          </p:nvSpPr>
          <p:spPr>
            <a:xfrm>
              <a:off x="7072330" y="414338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ひし形 101"/>
            <p:cNvSpPr/>
            <p:nvPr/>
          </p:nvSpPr>
          <p:spPr>
            <a:xfrm>
              <a:off x="6929454" y="392906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ひし形 102"/>
            <p:cNvSpPr/>
            <p:nvPr/>
          </p:nvSpPr>
          <p:spPr>
            <a:xfrm>
              <a:off x="6858016" y="407194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ひし形 103"/>
            <p:cNvSpPr/>
            <p:nvPr/>
          </p:nvSpPr>
          <p:spPr>
            <a:xfrm>
              <a:off x="4929190" y="435769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ひし形 104"/>
            <p:cNvSpPr/>
            <p:nvPr/>
          </p:nvSpPr>
          <p:spPr>
            <a:xfrm>
              <a:off x="5000628" y="442913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ひし形 105"/>
            <p:cNvSpPr/>
            <p:nvPr/>
          </p:nvSpPr>
          <p:spPr>
            <a:xfrm>
              <a:off x="3500430" y="564357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ひし形 106"/>
            <p:cNvSpPr/>
            <p:nvPr/>
          </p:nvSpPr>
          <p:spPr>
            <a:xfrm>
              <a:off x="4929190" y="528638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ひし形 107"/>
            <p:cNvSpPr/>
            <p:nvPr/>
          </p:nvSpPr>
          <p:spPr>
            <a:xfrm>
              <a:off x="5214942" y="492919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ひし形 108"/>
            <p:cNvSpPr/>
            <p:nvPr/>
          </p:nvSpPr>
          <p:spPr>
            <a:xfrm>
              <a:off x="5214942" y="471488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ひし形 109"/>
            <p:cNvSpPr/>
            <p:nvPr/>
          </p:nvSpPr>
          <p:spPr>
            <a:xfrm>
              <a:off x="5929322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ひし形 110"/>
            <p:cNvSpPr/>
            <p:nvPr/>
          </p:nvSpPr>
          <p:spPr>
            <a:xfrm>
              <a:off x="6215074" y="428625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ひし形 111"/>
            <p:cNvSpPr/>
            <p:nvPr/>
          </p:nvSpPr>
          <p:spPr>
            <a:xfrm>
              <a:off x="6286512" y="421481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ひし形 112"/>
            <p:cNvSpPr/>
            <p:nvPr/>
          </p:nvSpPr>
          <p:spPr>
            <a:xfrm>
              <a:off x="6286512" y="457200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ひし形 113"/>
            <p:cNvSpPr/>
            <p:nvPr/>
          </p:nvSpPr>
          <p:spPr>
            <a:xfrm>
              <a:off x="6000760" y="514351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ひし形 114"/>
            <p:cNvSpPr/>
            <p:nvPr/>
          </p:nvSpPr>
          <p:spPr>
            <a:xfrm>
              <a:off x="6072198" y="507207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ひし形 115"/>
            <p:cNvSpPr/>
            <p:nvPr/>
          </p:nvSpPr>
          <p:spPr>
            <a:xfrm>
              <a:off x="6215074" y="535782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ひし形 116"/>
            <p:cNvSpPr/>
            <p:nvPr/>
          </p:nvSpPr>
          <p:spPr>
            <a:xfrm>
              <a:off x="6357950" y="535782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ひし形 117"/>
            <p:cNvSpPr/>
            <p:nvPr/>
          </p:nvSpPr>
          <p:spPr>
            <a:xfrm>
              <a:off x="6429388" y="535782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ひし形 118"/>
            <p:cNvSpPr/>
            <p:nvPr/>
          </p:nvSpPr>
          <p:spPr>
            <a:xfrm>
              <a:off x="6500826" y="550070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ひし形 119"/>
            <p:cNvSpPr/>
            <p:nvPr/>
          </p:nvSpPr>
          <p:spPr>
            <a:xfrm>
              <a:off x="6643702" y="55721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ひし形 120"/>
            <p:cNvSpPr/>
            <p:nvPr/>
          </p:nvSpPr>
          <p:spPr>
            <a:xfrm>
              <a:off x="6643702" y="407194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星 5 5"/>
            <p:cNvSpPr/>
            <p:nvPr/>
          </p:nvSpPr>
          <p:spPr>
            <a:xfrm>
              <a:off x="6000760" y="5072074"/>
              <a:ext cx="142876" cy="142876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ひし形 121"/>
            <p:cNvSpPr/>
            <p:nvPr/>
          </p:nvSpPr>
          <p:spPr>
            <a:xfrm>
              <a:off x="5500694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3" name="ひし形 122"/>
            <p:cNvSpPr/>
            <p:nvPr/>
          </p:nvSpPr>
          <p:spPr>
            <a:xfrm>
              <a:off x="5715008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ひし形 123"/>
            <p:cNvSpPr/>
            <p:nvPr/>
          </p:nvSpPr>
          <p:spPr>
            <a:xfrm>
              <a:off x="5572132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ひし形 124"/>
            <p:cNvSpPr/>
            <p:nvPr/>
          </p:nvSpPr>
          <p:spPr>
            <a:xfrm>
              <a:off x="7072330" y="371475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7" name="コンテンツ プレースホルダ 2"/>
          <p:cNvSpPr txBox="1">
            <a:spLocks/>
          </p:cNvSpPr>
          <p:nvPr/>
        </p:nvSpPr>
        <p:spPr>
          <a:xfrm>
            <a:off x="3500430" y="2000240"/>
            <a:ext cx="3929090" cy="785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岡崎豪雨で流入する出入口（４５箇所）に設置した場合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796908"/>
          </a:xfrm>
        </p:spPr>
        <p:txBody>
          <a:bodyPr>
            <a:normAutofit/>
          </a:bodyPr>
          <a:lstStyle/>
          <a:p>
            <a:pPr algn="l"/>
            <a:r>
              <a:rPr lang="ja-JP" altLang="en-US" sz="2800" dirty="0" smtClean="0"/>
              <a:t>流入箇所（福井豪雨・止水板１．０</a:t>
            </a:r>
            <a:r>
              <a:rPr lang="en-US" altLang="ja-JP" sz="2800" dirty="0" smtClean="0"/>
              <a:t>m</a:t>
            </a:r>
            <a:r>
              <a:rPr lang="ja-JP" altLang="en-US" sz="2800" dirty="0" smtClean="0"/>
              <a:t>有り）</a:t>
            </a:r>
            <a:endParaRPr kumimoji="1" lang="ja-JP" altLang="en-US" sz="2800" dirty="0"/>
          </a:p>
        </p:txBody>
      </p:sp>
      <p:sp>
        <p:nvSpPr>
          <p:cNvPr id="7" name="星 8 6"/>
          <p:cNvSpPr/>
          <p:nvPr/>
        </p:nvSpPr>
        <p:spPr>
          <a:xfrm>
            <a:off x="1142976" y="6000768"/>
            <a:ext cx="2643206" cy="714380"/>
          </a:xfrm>
          <a:prstGeom prst="star8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５箇所</a:t>
            </a:r>
            <a:endParaRPr kumimoji="1" lang="ja-JP" altLang="en-US" sz="2400" dirty="0"/>
          </a:p>
        </p:txBody>
      </p:sp>
      <p:sp>
        <p:nvSpPr>
          <p:cNvPr id="8" name="星 12 7"/>
          <p:cNvSpPr/>
          <p:nvPr/>
        </p:nvSpPr>
        <p:spPr>
          <a:xfrm>
            <a:off x="5643570" y="6000768"/>
            <a:ext cx="2643206" cy="714380"/>
          </a:xfrm>
          <a:prstGeom prst="star12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６箇所</a:t>
            </a:r>
            <a:endParaRPr kumimoji="1" lang="ja-JP" altLang="en-US" sz="2400" dirty="0"/>
          </a:p>
        </p:txBody>
      </p:sp>
      <p:grpSp>
        <p:nvGrpSpPr>
          <p:cNvPr id="4" name="グループ化 18"/>
          <p:cNvGrpSpPr/>
          <p:nvPr/>
        </p:nvGrpSpPr>
        <p:grpSpPr>
          <a:xfrm>
            <a:off x="4000496" y="6000768"/>
            <a:ext cx="1871931" cy="655084"/>
            <a:chOff x="4000496" y="6000768"/>
            <a:chExt cx="1871931" cy="655084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4071934" y="600076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止水板付流入口</a:t>
              </a:r>
              <a:endParaRPr kumimoji="1" lang="ja-JP" altLang="en-US" dirty="0"/>
            </a:p>
          </p:txBody>
        </p:sp>
        <p:sp>
          <p:nvSpPr>
            <p:cNvPr id="21" name="ひし形 20"/>
            <p:cNvSpPr/>
            <p:nvPr/>
          </p:nvSpPr>
          <p:spPr>
            <a:xfrm>
              <a:off x="4000496" y="6143644"/>
              <a:ext cx="142876" cy="142876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星 5 21"/>
            <p:cNvSpPr/>
            <p:nvPr/>
          </p:nvSpPr>
          <p:spPr>
            <a:xfrm>
              <a:off x="4000496" y="6429396"/>
              <a:ext cx="142876" cy="142876"/>
            </a:xfrm>
            <a:prstGeom prst="star5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071934" y="62865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新流入口</a:t>
              </a:r>
              <a:endParaRPr kumimoji="1" lang="ja-JP" altLang="en-US" dirty="0"/>
            </a:p>
          </p:txBody>
        </p:sp>
      </p:grpSp>
      <p:sp>
        <p:nvSpPr>
          <p:cNvPr id="25" name="コンテンツ プレースホルダ 2"/>
          <p:cNvSpPr txBox="1">
            <a:spLocks/>
          </p:cNvSpPr>
          <p:nvPr/>
        </p:nvSpPr>
        <p:spPr>
          <a:xfrm>
            <a:off x="395536" y="1268760"/>
            <a:ext cx="388843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３種類の降雨共通で流入する出入口（１６箇所）に設置した場合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コンテンツ プレースホルダ 2"/>
          <p:cNvSpPr txBox="1">
            <a:spLocks/>
          </p:cNvSpPr>
          <p:nvPr/>
        </p:nvSpPr>
        <p:spPr>
          <a:xfrm>
            <a:off x="4716016" y="1268760"/>
            <a:ext cx="3888432" cy="720080"/>
          </a:xfrm>
          <a:prstGeom prst="rect">
            <a:avLst/>
          </a:prstGeom>
          <a:ln>
            <a:noFill/>
          </a:ln>
        </p:spPr>
        <p:txBody>
          <a:bodyPr vert="horz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60000"/>
              <a:tabLst/>
              <a:defRPr/>
            </a:pPr>
            <a:r>
              <a:rPr kumimoji="1" lang="ja-JP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２種類以上の降雨で流入する出入口（１９箇所）に設置した場合</a:t>
            </a:r>
            <a:endParaRPr kumimoji="1" lang="ja-JP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5" name="グループ化 54"/>
          <p:cNvGrpSpPr/>
          <p:nvPr/>
        </p:nvGrpSpPr>
        <p:grpSpPr>
          <a:xfrm>
            <a:off x="323528" y="2060848"/>
            <a:ext cx="3960000" cy="3672000"/>
            <a:chOff x="323528" y="2060848"/>
            <a:chExt cx="3960000" cy="36720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2060848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星 5 27"/>
            <p:cNvSpPr/>
            <p:nvPr/>
          </p:nvSpPr>
          <p:spPr>
            <a:xfrm>
              <a:off x="1940381" y="3556848"/>
              <a:ext cx="134738" cy="13600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星 5 28"/>
            <p:cNvSpPr/>
            <p:nvPr/>
          </p:nvSpPr>
          <p:spPr>
            <a:xfrm>
              <a:off x="2883545" y="3964848"/>
              <a:ext cx="134738" cy="13600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星 5 30"/>
            <p:cNvSpPr/>
            <p:nvPr/>
          </p:nvSpPr>
          <p:spPr>
            <a:xfrm>
              <a:off x="3153021" y="2264848"/>
              <a:ext cx="134738" cy="13600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ひし形 38"/>
            <p:cNvSpPr/>
            <p:nvPr/>
          </p:nvSpPr>
          <p:spPr>
            <a:xfrm>
              <a:off x="2571736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ひし形 39"/>
            <p:cNvSpPr/>
            <p:nvPr/>
          </p:nvSpPr>
          <p:spPr>
            <a:xfrm>
              <a:off x="2500298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ひし形 40"/>
            <p:cNvSpPr/>
            <p:nvPr/>
          </p:nvSpPr>
          <p:spPr>
            <a:xfrm>
              <a:off x="2571736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ひし形 41"/>
            <p:cNvSpPr/>
            <p:nvPr/>
          </p:nvSpPr>
          <p:spPr>
            <a:xfrm>
              <a:off x="2643174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ひし形 42"/>
            <p:cNvSpPr/>
            <p:nvPr/>
          </p:nvSpPr>
          <p:spPr>
            <a:xfrm>
              <a:off x="3071802" y="207167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ひし形 43"/>
            <p:cNvSpPr/>
            <p:nvPr/>
          </p:nvSpPr>
          <p:spPr>
            <a:xfrm>
              <a:off x="3143240" y="207167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ひし形 44"/>
            <p:cNvSpPr/>
            <p:nvPr/>
          </p:nvSpPr>
          <p:spPr>
            <a:xfrm>
              <a:off x="3286116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ひし形 45"/>
            <p:cNvSpPr/>
            <p:nvPr/>
          </p:nvSpPr>
          <p:spPr>
            <a:xfrm>
              <a:off x="3143240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ひし形 46"/>
            <p:cNvSpPr/>
            <p:nvPr/>
          </p:nvSpPr>
          <p:spPr>
            <a:xfrm>
              <a:off x="3286116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ひし形 47"/>
            <p:cNvSpPr/>
            <p:nvPr/>
          </p:nvSpPr>
          <p:spPr>
            <a:xfrm>
              <a:off x="3143240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ひし形 49"/>
            <p:cNvSpPr/>
            <p:nvPr/>
          </p:nvSpPr>
          <p:spPr>
            <a:xfrm>
              <a:off x="3857620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ひし形 50"/>
            <p:cNvSpPr/>
            <p:nvPr/>
          </p:nvSpPr>
          <p:spPr>
            <a:xfrm>
              <a:off x="3571868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ひし形 51"/>
            <p:cNvSpPr/>
            <p:nvPr/>
          </p:nvSpPr>
          <p:spPr>
            <a:xfrm>
              <a:off x="4000496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ひし形 52"/>
            <p:cNvSpPr/>
            <p:nvPr/>
          </p:nvSpPr>
          <p:spPr>
            <a:xfrm>
              <a:off x="3143240" y="385762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ひし形 53"/>
            <p:cNvSpPr/>
            <p:nvPr/>
          </p:nvSpPr>
          <p:spPr>
            <a:xfrm>
              <a:off x="3571868" y="471488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ひし形 48"/>
            <p:cNvSpPr/>
            <p:nvPr/>
          </p:nvSpPr>
          <p:spPr>
            <a:xfrm>
              <a:off x="3286116" y="300037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星 5 29"/>
            <p:cNvSpPr/>
            <p:nvPr/>
          </p:nvSpPr>
          <p:spPr>
            <a:xfrm>
              <a:off x="3355127" y="3012848"/>
              <a:ext cx="134738" cy="136000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5" name="グループ化 74"/>
          <p:cNvGrpSpPr/>
          <p:nvPr/>
        </p:nvGrpSpPr>
        <p:grpSpPr>
          <a:xfrm>
            <a:off x="4714876" y="2071678"/>
            <a:ext cx="3960000" cy="3672000"/>
            <a:chOff x="4714876" y="2071678"/>
            <a:chExt cx="3960000" cy="3672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0000"/>
                </a:clrFrom>
                <a:clrTo>
                  <a:srgbClr val="FF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14876" y="2071678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星 5 31"/>
            <p:cNvSpPr/>
            <p:nvPr/>
          </p:nvSpPr>
          <p:spPr>
            <a:xfrm>
              <a:off x="6285221" y="3563131"/>
              <a:ext cx="136552" cy="135587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星 5 32"/>
            <p:cNvSpPr/>
            <p:nvPr/>
          </p:nvSpPr>
          <p:spPr>
            <a:xfrm>
              <a:off x="6626600" y="3902097"/>
              <a:ext cx="136552" cy="135587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星 5 33"/>
            <p:cNvSpPr/>
            <p:nvPr/>
          </p:nvSpPr>
          <p:spPr>
            <a:xfrm>
              <a:off x="6899704" y="3427544"/>
              <a:ext cx="136552" cy="135587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星 5 34"/>
            <p:cNvSpPr/>
            <p:nvPr/>
          </p:nvSpPr>
          <p:spPr>
            <a:xfrm>
              <a:off x="7309359" y="3969890"/>
              <a:ext cx="136552" cy="135587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星 5 35"/>
            <p:cNvSpPr/>
            <p:nvPr/>
          </p:nvSpPr>
          <p:spPr>
            <a:xfrm>
              <a:off x="7582462" y="2275058"/>
              <a:ext cx="136552" cy="135587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ひし形 55"/>
            <p:cNvSpPr/>
            <p:nvPr/>
          </p:nvSpPr>
          <p:spPr>
            <a:xfrm>
              <a:off x="6929454" y="26431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ひし形 56"/>
            <p:cNvSpPr/>
            <p:nvPr/>
          </p:nvSpPr>
          <p:spPr>
            <a:xfrm>
              <a:off x="6929454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ひし形 57"/>
            <p:cNvSpPr/>
            <p:nvPr/>
          </p:nvSpPr>
          <p:spPr>
            <a:xfrm>
              <a:off x="7000892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ひし形 58"/>
            <p:cNvSpPr/>
            <p:nvPr/>
          </p:nvSpPr>
          <p:spPr>
            <a:xfrm>
              <a:off x="7072330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ひし形 59"/>
            <p:cNvSpPr/>
            <p:nvPr/>
          </p:nvSpPr>
          <p:spPr>
            <a:xfrm>
              <a:off x="7507282" y="207167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ひし形 60"/>
            <p:cNvSpPr/>
            <p:nvPr/>
          </p:nvSpPr>
          <p:spPr>
            <a:xfrm>
              <a:off x="7572396" y="207167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ひし形 61"/>
            <p:cNvSpPr/>
            <p:nvPr/>
          </p:nvSpPr>
          <p:spPr>
            <a:xfrm>
              <a:off x="7715272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ひし形 62"/>
            <p:cNvSpPr/>
            <p:nvPr/>
          </p:nvSpPr>
          <p:spPr>
            <a:xfrm>
              <a:off x="7572396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ひし形 63"/>
            <p:cNvSpPr/>
            <p:nvPr/>
          </p:nvSpPr>
          <p:spPr>
            <a:xfrm>
              <a:off x="7715272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ひし形 64"/>
            <p:cNvSpPr/>
            <p:nvPr/>
          </p:nvSpPr>
          <p:spPr>
            <a:xfrm>
              <a:off x="7572396" y="27146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ひし形 65"/>
            <p:cNvSpPr/>
            <p:nvPr/>
          </p:nvSpPr>
          <p:spPr>
            <a:xfrm>
              <a:off x="7793034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ひし形 66"/>
            <p:cNvSpPr/>
            <p:nvPr/>
          </p:nvSpPr>
          <p:spPr>
            <a:xfrm>
              <a:off x="8286776" y="314324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ひし形 67"/>
            <p:cNvSpPr/>
            <p:nvPr/>
          </p:nvSpPr>
          <p:spPr>
            <a:xfrm>
              <a:off x="8001024" y="328612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ひし形 68"/>
            <p:cNvSpPr/>
            <p:nvPr/>
          </p:nvSpPr>
          <p:spPr>
            <a:xfrm>
              <a:off x="8435976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ひし形 69"/>
            <p:cNvSpPr/>
            <p:nvPr/>
          </p:nvSpPr>
          <p:spPr>
            <a:xfrm>
              <a:off x="7500958" y="392906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ひし形 70"/>
            <p:cNvSpPr/>
            <p:nvPr/>
          </p:nvSpPr>
          <p:spPr>
            <a:xfrm>
              <a:off x="8001024" y="471488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ひし形 71"/>
            <p:cNvSpPr/>
            <p:nvPr/>
          </p:nvSpPr>
          <p:spPr>
            <a:xfrm>
              <a:off x="7143768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ひし形 72"/>
            <p:cNvSpPr/>
            <p:nvPr/>
          </p:nvSpPr>
          <p:spPr>
            <a:xfrm>
              <a:off x="7429520" y="428625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ひし形 73"/>
            <p:cNvSpPr/>
            <p:nvPr/>
          </p:nvSpPr>
          <p:spPr>
            <a:xfrm>
              <a:off x="7364406" y="428625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星 5 36"/>
            <p:cNvSpPr/>
            <p:nvPr/>
          </p:nvSpPr>
          <p:spPr>
            <a:xfrm>
              <a:off x="7787290" y="3020784"/>
              <a:ext cx="136552" cy="135587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 2"/>
          <p:cNvSpPr txBox="1">
            <a:spLocks/>
          </p:cNvSpPr>
          <p:nvPr/>
        </p:nvSpPr>
        <p:spPr>
          <a:xfrm>
            <a:off x="2428860" y="1142984"/>
            <a:ext cx="3929090" cy="7143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岡崎豪雨で流入する出入口（４５箇所）に設置した場合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3" name="グループ化 52"/>
          <p:cNvGrpSpPr/>
          <p:nvPr/>
        </p:nvGrpSpPr>
        <p:grpSpPr>
          <a:xfrm>
            <a:off x="2428860" y="1928802"/>
            <a:ext cx="3960000" cy="3672000"/>
            <a:chOff x="2428860" y="1928802"/>
            <a:chExt cx="3960000" cy="3672000"/>
          </a:xfrm>
        </p:grpSpPr>
        <p:pic>
          <p:nvPicPr>
            <p:cNvPr id="2050" name="Picture 2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28860" y="1928802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ひし形 5"/>
            <p:cNvSpPr/>
            <p:nvPr/>
          </p:nvSpPr>
          <p:spPr>
            <a:xfrm>
              <a:off x="5214942" y="2571744"/>
              <a:ext cx="142876" cy="142876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ひし形 6"/>
            <p:cNvSpPr/>
            <p:nvPr/>
          </p:nvSpPr>
          <p:spPr>
            <a:xfrm>
              <a:off x="4572000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ひし形 7"/>
            <p:cNvSpPr/>
            <p:nvPr/>
          </p:nvSpPr>
          <p:spPr>
            <a:xfrm>
              <a:off x="5143504" y="20002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ひし形 8"/>
            <p:cNvSpPr/>
            <p:nvPr/>
          </p:nvSpPr>
          <p:spPr>
            <a:xfrm>
              <a:off x="5214942" y="192880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ひし形 9"/>
            <p:cNvSpPr/>
            <p:nvPr/>
          </p:nvSpPr>
          <p:spPr>
            <a:xfrm>
              <a:off x="5357818" y="235743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ひし形 10"/>
            <p:cNvSpPr/>
            <p:nvPr/>
          </p:nvSpPr>
          <p:spPr>
            <a:xfrm>
              <a:off x="5214942" y="235743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ひし形 11"/>
            <p:cNvSpPr/>
            <p:nvPr/>
          </p:nvSpPr>
          <p:spPr>
            <a:xfrm>
              <a:off x="5357818" y="25717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ひし形 12"/>
            <p:cNvSpPr/>
            <p:nvPr/>
          </p:nvSpPr>
          <p:spPr>
            <a:xfrm>
              <a:off x="5286380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ひし形 13"/>
            <p:cNvSpPr/>
            <p:nvPr/>
          </p:nvSpPr>
          <p:spPr>
            <a:xfrm>
              <a:off x="5357818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ひし形 14"/>
            <p:cNvSpPr/>
            <p:nvPr/>
          </p:nvSpPr>
          <p:spPr>
            <a:xfrm>
              <a:off x="5214942" y="221455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ひし形 15"/>
            <p:cNvSpPr/>
            <p:nvPr/>
          </p:nvSpPr>
          <p:spPr>
            <a:xfrm>
              <a:off x="5429256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ひし形 16"/>
            <p:cNvSpPr/>
            <p:nvPr/>
          </p:nvSpPr>
          <p:spPr>
            <a:xfrm>
              <a:off x="5072066" y="357187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ひし形 17"/>
            <p:cNvSpPr/>
            <p:nvPr/>
          </p:nvSpPr>
          <p:spPr>
            <a:xfrm>
              <a:off x="5000628" y="414338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ひし形 18"/>
            <p:cNvSpPr/>
            <p:nvPr/>
          </p:nvSpPr>
          <p:spPr>
            <a:xfrm>
              <a:off x="4714876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ひし形 19"/>
            <p:cNvSpPr/>
            <p:nvPr/>
          </p:nvSpPr>
          <p:spPr>
            <a:xfrm>
              <a:off x="5000628" y="392906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ひし形 20"/>
            <p:cNvSpPr/>
            <p:nvPr/>
          </p:nvSpPr>
          <p:spPr>
            <a:xfrm>
              <a:off x="5214942" y="385762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ひし形 21"/>
            <p:cNvSpPr/>
            <p:nvPr/>
          </p:nvSpPr>
          <p:spPr>
            <a:xfrm>
              <a:off x="6072198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ひし形 22"/>
            <p:cNvSpPr/>
            <p:nvPr/>
          </p:nvSpPr>
          <p:spPr>
            <a:xfrm>
              <a:off x="5929322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ひし形 23"/>
            <p:cNvSpPr/>
            <p:nvPr/>
          </p:nvSpPr>
          <p:spPr>
            <a:xfrm>
              <a:off x="6072198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ひし形 24"/>
            <p:cNvSpPr/>
            <p:nvPr/>
          </p:nvSpPr>
          <p:spPr>
            <a:xfrm>
              <a:off x="6143636" y="314324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ひし形 25"/>
            <p:cNvSpPr/>
            <p:nvPr/>
          </p:nvSpPr>
          <p:spPr>
            <a:xfrm>
              <a:off x="6072198" y="328612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ひし形 26"/>
            <p:cNvSpPr/>
            <p:nvPr/>
          </p:nvSpPr>
          <p:spPr>
            <a:xfrm>
              <a:off x="5929322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ひし形 27"/>
            <p:cNvSpPr/>
            <p:nvPr/>
          </p:nvSpPr>
          <p:spPr>
            <a:xfrm>
              <a:off x="5857884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ひし形 28"/>
            <p:cNvSpPr/>
            <p:nvPr/>
          </p:nvSpPr>
          <p:spPr>
            <a:xfrm>
              <a:off x="3929058" y="350043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ひし形 29"/>
            <p:cNvSpPr/>
            <p:nvPr/>
          </p:nvSpPr>
          <p:spPr>
            <a:xfrm>
              <a:off x="4000496" y="357187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ひし形 30"/>
            <p:cNvSpPr/>
            <p:nvPr/>
          </p:nvSpPr>
          <p:spPr>
            <a:xfrm>
              <a:off x="2500298" y="478632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ひし形 31"/>
            <p:cNvSpPr/>
            <p:nvPr/>
          </p:nvSpPr>
          <p:spPr>
            <a:xfrm>
              <a:off x="3929058" y="442913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ひし形 32"/>
            <p:cNvSpPr/>
            <p:nvPr/>
          </p:nvSpPr>
          <p:spPr>
            <a:xfrm>
              <a:off x="4214810" y="407194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ひし形 33"/>
            <p:cNvSpPr/>
            <p:nvPr/>
          </p:nvSpPr>
          <p:spPr>
            <a:xfrm>
              <a:off x="4214810" y="385762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ひし形 34"/>
            <p:cNvSpPr/>
            <p:nvPr/>
          </p:nvSpPr>
          <p:spPr>
            <a:xfrm>
              <a:off x="4929190" y="364331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ひし形 35"/>
            <p:cNvSpPr/>
            <p:nvPr/>
          </p:nvSpPr>
          <p:spPr>
            <a:xfrm>
              <a:off x="5214942" y="342900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ひし形 36"/>
            <p:cNvSpPr/>
            <p:nvPr/>
          </p:nvSpPr>
          <p:spPr>
            <a:xfrm>
              <a:off x="5286380" y="335756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ひし形 37"/>
            <p:cNvSpPr/>
            <p:nvPr/>
          </p:nvSpPr>
          <p:spPr>
            <a:xfrm>
              <a:off x="5286380" y="371475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ひし形 38"/>
            <p:cNvSpPr/>
            <p:nvPr/>
          </p:nvSpPr>
          <p:spPr>
            <a:xfrm>
              <a:off x="5000628" y="428625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ひし形 39"/>
            <p:cNvSpPr/>
            <p:nvPr/>
          </p:nvSpPr>
          <p:spPr>
            <a:xfrm>
              <a:off x="5072066" y="421481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ひし形 40"/>
            <p:cNvSpPr/>
            <p:nvPr/>
          </p:nvSpPr>
          <p:spPr>
            <a:xfrm>
              <a:off x="5214942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ひし形 41"/>
            <p:cNvSpPr/>
            <p:nvPr/>
          </p:nvSpPr>
          <p:spPr>
            <a:xfrm>
              <a:off x="5357818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ひし形 42"/>
            <p:cNvSpPr/>
            <p:nvPr/>
          </p:nvSpPr>
          <p:spPr>
            <a:xfrm>
              <a:off x="5429256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ひし形 43"/>
            <p:cNvSpPr/>
            <p:nvPr/>
          </p:nvSpPr>
          <p:spPr>
            <a:xfrm>
              <a:off x="5500694" y="464344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ひし形 44"/>
            <p:cNvSpPr/>
            <p:nvPr/>
          </p:nvSpPr>
          <p:spPr>
            <a:xfrm>
              <a:off x="5643570" y="471488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ひし形 45"/>
            <p:cNvSpPr/>
            <p:nvPr/>
          </p:nvSpPr>
          <p:spPr>
            <a:xfrm>
              <a:off x="5643570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星 5 46"/>
            <p:cNvSpPr/>
            <p:nvPr/>
          </p:nvSpPr>
          <p:spPr>
            <a:xfrm>
              <a:off x="4500562" y="3357562"/>
              <a:ext cx="142876" cy="142876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ひし形 48"/>
            <p:cNvSpPr/>
            <p:nvPr/>
          </p:nvSpPr>
          <p:spPr>
            <a:xfrm>
              <a:off x="4643438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ひし形 49"/>
            <p:cNvSpPr/>
            <p:nvPr/>
          </p:nvSpPr>
          <p:spPr>
            <a:xfrm>
              <a:off x="4572000" y="235743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ひし形 50"/>
            <p:cNvSpPr/>
            <p:nvPr/>
          </p:nvSpPr>
          <p:spPr>
            <a:xfrm>
              <a:off x="6072198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ひし形 51"/>
            <p:cNvSpPr/>
            <p:nvPr/>
          </p:nvSpPr>
          <p:spPr>
            <a:xfrm>
              <a:off x="4500562" y="2500306"/>
              <a:ext cx="142876" cy="142876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3"/>
          <p:cNvGraphicFramePr>
            <a:graphicFrameLocks/>
          </p:cNvGraphicFramePr>
          <p:nvPr/>
        </p:nvGraphicFramePr>
        <p:xfrm>
          <a:off x="1266825" y="1243012"/>
          <a:ext cx="6610350" cy="437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3"/>
          <p:cNvGraphicFramePr>
            <a:graphicFrameLocks/>
          </p:cNvGraphicFramePr>
          <p:nvPr/>
        </p:nvGraphicFramePr>
        <p:xfrm>
          <a:off x="1147762" y="1243012"/>
          <a:ext cx="7240662" cy="437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1643050"/>
            <a:ext cx="2906713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grpSp>
        <p:nvGrpSpPr>
          <p:cNvPr id="18" name="グループ化 17"/>
          <p:cNvGrpSpPr/>
          <p:nvPr/>
        </p:nvGrpSpPr>
        <p:grpSpPr>
          <a:xfrm>
            <a:off x="928662" y="1857364"/>
            <a:ext cx="2914650" cy="2609850"/>
            <a:chOff x="928662" y="1857364"/>
            <a:chExt cx="2914650" cy="2609850"/>
          </a:xfrm>
        </p:grpSpPr>
        <p:grpSp>
          <p:nvGrpSpPr>
            <p:cNvPr id="13" name="グループ化 12"/>
            <p:cNvGrpSpPr/>
            <p:nvPr/>
          </p:nvGrpSpPr>
          <p:grpSpPr>
            <a:xfrm>
              <a:off x="928662" y="1857364"/>
              <a:ext cx="2914650" cy="2609850"/>
              <a:chOff x="928662" y="1857364"/>
              <a:chExt cx="2914650" cy="260985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928662" y="1857364"/>
                <a:ext cx="2906713" cy="2600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028" name="Group 4"/>
              <p:cNvGrpSpPr>
                <a:grpSpLocks noChangeAspect="1"/>
              </p:cNvGrpSpPr>
              <p:nvPr/>
            </p:nvGrpSpPr>
            <p:grpSpPr bwMode="auto">
              <a:xfrm>
                <a:off x="928662" y="1857364"/>
                <a:ext cx="2914650" cy="2609850"/>
                <a:chOff x="0" y="0"/>
                <a:chExt cx="4590" cy="4110"/>
              </a:xfrm>
            </p:grpSpPr>
            <p:sp>
              <p:nvSpPr>
                <p:cNvPr id="1033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0" y="0"/>
                  <a:ext cx="4590" cy="4110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1032" name="Freeform 8"/>
                <p:cNvSpPr>
                  <a:spLocks noEditPoints="1"/>
                </p:cNvSpPr>
                <p:nvPr/>
              </p:nvSpPr>
              <p:spPr bwMode="auto">
                <a:xfrm>
                  <a:off x="87" y="2308"/>
                  <a:ext cx="230" cy="247"/>
                </a:xfrm>
                <a:custGeom>
                  <a:avLst/>
                  <a:gdLst/>
                  <a:ahLst/>
                  <a:cxnLst>
                    <a:cxn ang="0">
                      <a:pos x="1" y="133"/>
                    </a:cxn>
                    <a:cxn ang="0">
                      <a:pos x="12" y="80"/>
                    </a:cxn>
                    <a:cxn ang="0">
                      <a:pos x="42" y="38"/>
                    </a:cxn>
                    <a:cxn ang="0">
                      <a:pos x="86" y="10"/>
                    </a:cxn>
                    <a:cxn ang="0">
                      <a:pos x="139" y="1"/>
                    </a:cxn>
                    <a:cxn ang="0">
                      <a:pos x="193" y="12"/>
                    </a:cxn>
                    <a:cxn ang="0">
                      <a:pos x="235" y="42"/>
                    </a:cxn>
                    <a:cxn ang="0">
                      <a:pos x="263" y="86"/>
                    </a:cxn>
                    <a:cxn ang="0">
                      <a:pos x="272" y="139"/>
                    </a:cxn>
                    <a:cxn ang="0">
                      <a:pos x="261" y="193"/>
                    </a:cxn>
                    <a:cxn ang="0">
                      <a:pos x="231" y="235"/>
                    </a:cxn>
                    <a:cxn ang="0">
                      <a:pos x="186" y="263"/>
                    </a:cxn>
                    <a:cxn ang="0">
                      <a:pos x="133" y="272"/>
                    </a:cxn>
                    <a:cxn ang="0">
                      <a:pos x="80" y="261"/>
                    </a:cxn>
                    <a:cxn ang="0">
                      <a:pos x="38" y="231"/>
                    </a:cxn>
                    <a:cxn ang="0">
                      <a:pos x="10" y="186"/>
                    </a:cxn>
                    <a:cxn ang="0">
                      <a:pos x="41" y="180"/>
                    </a:cxn>
                    <a:cxn ang="0">
                      <a:pos x="65" y="212"/>
                    </a:cxn>
                    <a:cxn ang="0">
                      <a:pos x="99" y="234"/>
                    </a:cxn>
                    <a:cxn ang="0">
                      <a:pos x="139" y="241"/>
                    </a:cxn>
                    <a:cxn ang="0">
                      <a:pos x="180" y="232"/>
                    </a:cxn>
                    <a:cxn ang="0">
                      <a:pos x="212" y="208"/>
                    </a:cxn>
                    <a:cxn ang="0">
                      <a:pos x="234" y="174"/>
                    </a:cxn>
                    <a:cxn ang="0">
                      <a:pos x="241" y="133"/>
                    </a:cxn>
                    <a:cxn ang="0">
                      <a:pos x="232" y="92"/>
                    </a:cxn>
                    <a:cxn ang="0">
                      <a:pos x="208" y="61"/>
                    </a:cxn>
                    <a:cxn ang="0">
                      <a:pos x="174" y="39"/>
                    </a:cxn>
                    <a:cxn ang="0">
                      <a:pos x="133" y="32"/>
                    </a:cxn>
                    <a:cxn ang="0">
                      <a:pos x="92" y="41"/>
                    </a:cxn>
                    <a:cxn ang="0">
                      <a:pos x="61" y="65"/>
                    </a:cxn>
                    <a:cxn ang="0">
                      <a:pos x="39" y="99"/>
                    </a:cxn>
                    <a:cxn ang="0">
                      <a:pos x="32" y="139"/>
                    </a:cxn>
                    <a:cxn ang="0">
                      <a:pos x="41" y="180"/>
                    </a:cxn>
                  </a:cxnLst>
                  <a:rect l="0" t="0" r="r" b="b"/>
                  <a:pathLst>
                    <a:path w="273" h="273">
                      <a:moveTo>
                        <a:pt x="1" y="139"/>
                      </a:moveTo>
                      <a:cubicBezTo>
                        <a:pt x="0" y="137"/>
                        <a:pt x="0" y="135"/>
                        <a:pt x="1" y="133"/>
                      </a:cubicBezTo>
                      <a:lnTo>
                        <a:pt x="10" y="86"/>
                      </a:lnTo>
                      <a:cubicBezTo>
                        <a:pt x="10" y="84"/>
                        <a:pt x="11" y="82"/>
                        <a:pt x="12" y="80"/>
                      </a:cubicBezTo>
                      <a:lnTo>
                        <a:pt x="38" y="42"/>
                      </a:lnTo>
                      <a:cubicBezTo>
                        <a:pt x="39" y="41"/>
                        <a:pt x="41" y="39"/>
                        <a:pt x="42" y="38"/>
                      </a:cubicBezTo>
                      <a:lnTo>
                        <a:pt x="80" y="12"/>
                      </a:lnTo>
                      <a:cubicBezTo>
                        <a:pt x="82" y="11"/>
                        <a:pt x="84" y="10"/>
                        <a:pt x="86" y="10"/>
                      </a:cubicBezTo>
                      <a:lnTo>
                        <a:pt x="133" y="1"/>
                      </a:lnTo>
                      <a:cubicBezTo>
                        <a:pt x="135" y="0"/>
                        <a:pt x="137" y="0"/>
                        <a:pt x="139" y="1"/>
                      </a:cubicBezTo>
                      <a:lnTo>
                        <a:pt x="186" y="10"/>
                      </a:lnTo>
                      <a:cubicBezTo>
                        <a:pt x="189" y="10"/>
                        <a:pt x="191" y="11"/>
                        <a:pt x="193" y="12"/>
                      </a:cubicBezTo>
                      <a:lnTo>
                        <a:pt x="231" y="38"/>
                      </a:lnTo>
                      <a:cubicBezTo>
                        <a:pt x="232" y="39"/>
                        <a:pt x="234" y="41"/>
                        <a:pt x="235" y="42"/>
                      </a:cubicBezTo>
                      <a:lnTo>
                        <a:pt x="261" y="80"/>
                      </a:lnTo>
                      <a:cubicBezTo>
                        <a:pt x="262" y="82"/>
                        <a:pt x="263" y="84"/>
                        <a:pt x="263" y="86"/>
                      </a:cubicBezTo>
                      <a:lnTo>
                        <a:pt x="272" y="133"/>
                      </a:lnTo>
                      <a:cubicBezTo>
                        <a:pt x="273" y="135"/>
                        <a:pt x="273" y="137"/>
                        <a:pt x="272" y="139"/>
                      </a:cubicBezTo>
                      <a:lnTo>
                        <a:pt x="263" y="186"/>
                      </a:lnTo>
                      <a:cubicBezTo>
                        <a:pt x="263" y="189"/>
                        <a:pt x="262" y="191"/>
                        <a:pt x="261" y="193"/>
                      </a:cubicBezTo>
                      <a:lnTo>
                        <a:pt x="235" y="231"/>
                      </a:lnTo>
                      <a:cubicBezTo>
                        <a:pt x="234" y="232"/>
                        <a:pt x="232" y="234"/>
                        <a:pt x="231" y="235"/>
                      </a:cubicBezTo>
                      <a:lnTo>
                        <a:pt x="193" y="261"/>
                      </a:lnTo>
                      <a:cubicBezTo>
                        <a:pt x="191" y="262"/>
                        <a:pt x="189" y="263"/>
                        <a:pt x="186" y="263"/>
                      </a:cubicBezTo>
                      <a:lnTo>
                        <a:pt x="139" y="272"/>
                      </a:lnTo>
                      <a:cubicBezTo>
                        <a:pt x="137" y="273"/>
                        <a:pt x="135" y="273"/>
                        <a:pt x="133" y="272"/>
                      </a:cubicBezTo>
                      <a:lnTo>
                        <a:pt x="86" y="263"/>
                      </a:lnTo>
                      <a:cubicBezTo>
                        <a:pt x="84" y="263"/>
                        <a:pt x="82" y="262"/>
                        <a:pt x="80" y="261"/>
                      </a:cubicBezTo>
                      <a:lnTo>
                        <a:pt x="42" y="235"/>
                      </a:lnTo>
                      <a:cubicBezTo>
                        <a:pt x="41" y="234"/>
                        <a:pt x="39" y="232"/>
                        <a:pt x="38" y="231"/>
                      </a:cubicBezTo>
                      <a:lnTo>
                        <a:pt x="12" y="193"/>
                      </a:lnTo>
                      <a:cubicBezTo>
                        <a:pt x="11" y="191"/>
                        <a:pt x="10" y="189"/>
                        <a:pt x="10" y="186"/>
                      </a:cubicBezTo>
                      <a:lnTo>
                        <a:pt x="1" y="139"/>
                      </a:lnTo>
                      <a:close/>
                      <a:moveTo>
                        <a:pt x="41" y="180"/>
                      </a:moveTo>
                      <a:lnTo>
                        <a:pt x="39" y="174"/>
                      </a:lnTo>
                      <a:lnTo>
                        <a:pt x="65" y="212"/>
                      </a:lnTo>
                      <a:lnTo>
                        <a:pt x="61" y="208"/>
                      </a:lnTo>
                      <a:lnTo>
                        <a:pt x="99" y="234"/>
                      </a:lnTo>
                      <a:lnTo>
                        <a:pt x="92" y="232"/>
                      </a:lnTo>
                      <a:lnTo>
                        <a:pt x="139" y="241"/>
                      </a:lnTo>
                      <a:lnTo>
                        <a:pt x="133" y="241"/>
                      </a:lnTo>
                      <a:lnTo>
                        <a:pt x="180" y="232"/>
                      </a:lnTo>
                      <a:lnTo>
                        <a:pt x="174" y="234"/>
                      </a:lnTo>
                      <a:lnTo>
                        <a:pt x="212" y="208"/>
                      </a:lnTo>
                      <a:lnTo>
                        <a:pt x="208" y="212"/>
                      </a:lnTo>
                      <a:lnTo>
                        <a:pt x="234" y="174"/>
                      </a:lnTo>
                      <a:lnTo>
                        <a:pt x="232" y="180"/>
                      </a:lnTo>
                      <a:lnTo>
                        <a:pt x="241" y="133"/>
                      </a:lnTo>
                      <a:lnTo>
                        <a:pt x="241" y="139"/>
                      </a:lnTo>
                      <a:lnTo>
                        <a:pt x="232" y="92"/>
                      </a:lnTo>
                      <a:lnTo>
                        <a:pt x="234" y="99"/>
                      </a:lnTo>
                      <a:lnTo>
                        <a:pt x="208" y="61"/>
                      </a:lnTo>
                      <a:lnTo>
                        <a:pt x="212" y="65"/>
                      </a:lnTo>
                      <a:lnTo>
                        <a:pt x="174" y="39"/>
                      </a:lnTo>
                      <a:lnTo>
                        <a:pt x="180" y="41"/>
                      </a:lnTo>
                      <a:lnTo>
                        <a:pt x="133" y="32"/>
                      </a:lnTo>
                      <a:lnTo>
                        <a:pt x="139" y="32"/>
                      </a:lnTo>
                      <a:lnTo>
                        <a:pt x="92" y="41"/>
                      </a:lnTo>
                      <a:lnTo>
                        <a:pt x="99" y="39"/>
                      </a:lnTo>
                      <a:lnTo>
                        <a:pt x="61" y="65"/>
                      </a:lnTo>
                      <a:lnTo>
                        <a:pt x="65" y="61"/>
                      </a:lnTo>
                      <a:lnTo>
                        <a:pt x="39" y="99"/>
                      </a:lnTo>
                      <a:lnTo>
                        <a:pt x="41" y="92"/>
                      </a:lnTo>
                      <a:lnTo>
                        <a:pt x="32" y="139"/>
                      </a:lnTo>
                      <a:lnTo>
                        <a:pt x="32" y="133"/>
                      </a:lnTo>
                      <a:lnTo>
                        <a:pt x="41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1031" name="Freeform 7"/>
                <p:cNvSpPr>
                  <a:spLocks noEditPoints="1"/>
                </p:cNvSpPr>
                <p:nvPr/>
              </p:nvSpPr>
              <p:spPr bwMode="auto">
                <a:xfrm>
                  <a:off x="1824" y="1585"/>
                  <a:ext cx="230" cy="247"/>
                </a:xfrm>
                <a:custGeom>
                  <a:avLst/>
                  <a:gdLst/>
                  <a:ahLst/>
                  <a:cxnLst>
                    <a:cxn ang="0">
                      <a:pos x="1" y="133"/>
                    </a:cxn>
                    <a:cxn ang="0">
                      <a:pos x="12" y="80"/>
                    </a:cxn>
                    <a:cxn ang="0">
                      <a:pos x="42" y="38"/>
                    </a:cxn>
                    <a:cxn ang="0">
                      <a:pos x="86" y="10"/>
                    </a:cxn>
                    <a:cxn ang="0">
                      <a:pos x="139" y="1"/>
                    </a:cxn>
                    <a:cxn ang="0">
                      <a:pos x="193" y="12"/>
                    </a:cxn>
                    <a:cxn ang="0">
                      <a:pos x="235" y="42"/>
                    </a:cxn>
                    <a:cxn ang="0">
                      <a:pos x="263" y="86"/>
                    </a:cxn>
                    <a:cxn ang="0">
                      <a:pos x="272" y="139"/>
                    </a:cxn>
                    <a:cxn ang="0">
                      <a:pos x="261" y="193"/>
                    </a:cxn>
                    <a:cxn ang="0">
                      <a:pos x="231" y="235"/>
                    </a:cxn>
                    <a:cxn ang="0">
                      <a:pos x="186" y="263"/>
                    </a:cxn>
                    <a:cxn ang="0">
                      <a:pos x="133" y="272"/>
                    </a:cxn>
                    <a:cxn ang="0">
                      <a:pos x="80" y="261"/>
                    </a:cxn>
                    <a:cxn ang="0">
                      <a:pos x="38" y="231"/>
                    </a:cxn>
                    <a:cxn ang="0">
                      <a:pos x="10" y="186"/>
                    </a:cxn>
                    <a:cxn ang="0">
                      <a:pos x="41" y="180"/>
                    </a:cxn>
                    <a:cxn ang="0">
                      <a:pos x="65" y="212"/>
                    </a:cxn>
                    <a:cxn ang="0">
                      <a:pos x="99" y="234"/>
                    </a:cxn>
                    <a:cxn ang="0">
                      <a:pos x="139" y="241"/>
                    </a:cxn>
                    <a:cxn ang="0">
                      <a:pos x="180" y="232"/>
                    </a:cxn>
                    <a:cxn ang="0">
                      <a:pos x="212" y="208"/>
                    </a:cxn>
                    <a:cxn ang="0">
                      <a:pos x="234" y="174"/>
                    </a:cxn>
                    <a:cxn ang="0">
                      <a:pos x="241" y="133"/>
                    </a:cxn>
                    <a:cxn ang="0">
                      <a:pos x="232" y="92"/>
                    </a:cxn>
                    <a:cxn ang="0">
                      <a:pos x="208" y="61"/>
                    </a:cxn>
                    <a:cxn ang="0">
                      <a:pos x="174" y="39"/>
                    </a:cxn>
                    <a:cxn ang="0">
                      <a:pos x="133" y="32"/>
                    </a:cxn>
                    <a:cxn ang="0">
                      <a:pos x="92" y="41"/>
                    </a:cxn>
                    <a:cxn ang="0">
                      <a:pos x="61" y="65"/>
                    </a:cxn>
                    <a:cxn ang="0">
                      <a:pos x="39" y="99"/>
                    </a:cxn>
                    <a:cxn ang="0">
                      <a:pos x="32" y="139"/>
                    </a:cxn>
                    <a:cxn ang="0">
                      <a:pos x="41" y="180"/>
                    </a:cxn>
                  </a:cxnLst>
                  <a:rect l="0" t="0" r="r" b="b"/>
                  <a:pathLst>
                    <a:path w="273" h="273">
                      <a:moveTo>
                        <a:pt x="1" y="139"/>
                      </a:moveTo>
                      <a:cubicBezTo>
                        <a:pt x="0" y="137"/>
                        <a:pt x="0" y="135"/>
                        <a:pt x="1" y="133"/>
                      </a:cubicBezTo>
                      <a:lnTo>
                        <a:pt x="10" y="86"/>
                      </a:lnTo>
                      <a:cubicBezTo>
                        <a:pt x="10" y="84"/>
                        <a:pt x="11" y="82"/>
                        <a:pt x="12" y="80"/>
                      </a:cubicBezTo>
                      <a:lnTo>
                        <a:pt x="38" y="42"/>
                      </a:lnTo>
                      <a:cubicBezTo>
                        <a:pt x="39" y="41"/>
                        <a:pt x="41" y="39"/>
                        <a:pt x="42" y="38"/>
                      </a:cubicBezTo>
                      <a:lnTo>
                        <a:pt x="80" y="12"/>
                      </a:lnTo>
                      <a:cubicBezTo>
                        <a:pt x="82" y="11"/>
                        <a:pt x="84" y="10"/>
                        <a:pt x="86" y="10"/>
                      </a:cubicBezTo>
                      <a:lnTo>
                        <a:pt x="133" y="1"/>
                      </a:lnTo>
                      <a:cubicBezTo>
                        <a:pt x="135" y="0"/>
                        <a:pt x="137" y="0"/>
                        <a:pt x="139" y="1"/>
                      </a:cubicBezTo>
                      <a:lnTo>
                        <a:pt x="186" y="10"/>
                      </a:lnTo>
                      <a:cubicBezTo>
                        <a:pt x="189" y="10"/>
                        <a:pt x="191" y="11"/>
                        <a:pt x="193" y="12"/>
                      </a:cubicBezTo>
                      <a:lnTo>
                        <a:pt x="231" y="38"/>
                      </a:lnTo>
                      <a:cubicBezTo>
                        <a:pt x="232" y="39"/>
                        <a:pt x="234" y="41"/>
                        <a:pt x="235" y="42"/>
                      </a:cubicBezTo>
                      <a:lnTo>
                        <a:pt x="261" y="80"/>
                      </a:lnTo>
                      <a:cubicBezTo>
                        <a:pt x="262" y="82"/>
                        <a:pt x="263" y="84"/>
                        <a:pt x="263" y="86"/>
                      </a:cubicBezTo>
                      <a:lnTo>
                        <a:pt x="272" y="133"/>
                      </a:lnTo>
                      <a:cubicBezTo>
                        <a:pt x="273" y="135"/>
                        <a:pt x="273" y="137"/>
                        <a:pt x="272" y="139"/>
                      </a:cubicBezTo>
                      <a:lnTo>
                        <a:pt x="263" y="186"/>
                      </a:lnTo>
                      <a:cubicBezTo>
                        <a:pt x="263" y="189"/>
                        <a:pt x="262" y="191"/>
                        <a:pt x="261" y="193"/>
                      </a:cubicBezTo>
                      <a:lnTo>
                        <a:pt x="235" y="231"/>
                      </a:lnTo>
                      <a:cubicBezTo>
                        <a:pt x="234" y="232"/>
                        <a:pt x="232" y="234"/>
                        <a:pt x="231" y="235"/>
                      </a:cubicBezTo>
                      <a:lnTo>
                        <a:pt x="193" y="261"/>
                      </a:lnTo>
                      <a:cubicBezTo>
                        <a:pt x="191" y="262"/>
                        <a:pt x="189" y="263"/>
                        <a:pt x="186" y="263"/>
                      </a:cubicBezTo>
                      <a:lnTo>
                        <a:pt x="139" y="272"/>
                      </a:lnTo>
                      <a:cubicBezTo>
                        <a:pt x="137" y="273"/>
                        <a:pt x="135" y="273"/>
                        <a:pt x="133" y="272"/>
                      </a:cubicBezTo>
                      <a:lnTo>
                        <a:pt x="86" y="263"/>
                      </a:lnTo>
                      <a:cubicBezTo>
                        <a:pt x="84" y="263"/>
                        <a:pt x="82" y="262"/>
                        <a:pt x="80" y="261"/>
                      </a:cubicBezTo>
                      <a:lnTo>
                        <a:pt x="42" y="235"/>
                      </a:lnTo>
                      <a:cubicBezTo>
                        <a:pt x="41" y="234"/>
                        <a:pt x="39" y="232"/>
                        <a:pt x="38" y="231"/>
                      </a:cubicBezTo>
                      <a:lnTo>
                        <a:pt x="12" y="193"/>
                      </a:lnTo>
                      <a:cubicBezTo>
                        <a:pt x="11" y="191"/>
                        <a:pt x="10" y="189"/>
                        <a:pt x="10" y="186"/>
                      </a:cubicBezTo>
                      <a:lnTo>
                        <a:pt x="1" y="139"/>
                      </a:lnTo>
                      <a:close/>
                      <a:moveTo>
                        <a:pt x="41" y="180"/>
                      </a:moveTo>
                      <a:lnTo>
                        <a:pt x="39" y="174"/>
                      </a:lnTo>
                      <a:lnTo>
                        <a:pt x="65" y="212"/>
                      </a:lnTo>
                      <a:lnTo>
                        <a:pt x="61" y="208"/>
                      </a:lnTo>
                      <a:lnTo>
                        <a:pt x="99" y="234"/>
                      </a:lnTo>
                      <a:lnTo>
                        <a:pt x="92" y="232"/>
                      </a:lnTo>
                      <a:lnTo>
                        <a:pt x="139" y="241"/>
                      </a:lnTo>
                      <a:lnTo>
                        <a:pt x="133" y="241"/>
                      </a:lnTo>
                      <a:lnTo>
                        <a:pt x="180" y="232"/>
                      </a:lnTo>
                      <a:lnTo>
                        <a:pt x="174" y="234"/>
                      </a:lnTo>
                      <a:lnTo>
                        <a:pt x="212" y="208"/>
                      </a:lnTo>
                      <a:lnTo>
                        <a:pt x="208" y="212"/>
                      </a:lnTo>
                      <a:lnTo>
                        <a:pt x="234" y="174"/>
                      </a:lnTo>
                      <a:lnTo>
                        <a:pt x="232" y="180"/>
                      </a:lnTo>
                      <a:lnTo>
                        <a:pt x="241" y="133"/>
                      </a:lnTo>
                      <a:lnTo>
                        <a:pt x="241" y="139"/>
                      </a:lnTo>
                      <a:lnTo>
                        <a:pt x="232" y="92"/>
                      </a:lnTo>
                      <a:lnTo>
                        <a:pt x="234" y="99"/>
                      </a:lnTo>
                      <a:lnTo>
                        <a:pt x="208" y="61"/>
                      </a:lnTo>
                      <a:lnTo>
                        <a:pt x="212" y="65"/>
                      </a:lnTo>
                      <a:lnTo>
                        <a:pt x="174" y="39"/>
                      </a:lnTo>
                      <a:lnTo>
                        <a:pt x="180" y="41"/>
                      </a:lnTo>
                      <a:lnTo>
                        <a:pt x="133" y="32"/>
                      </a:lnTo>
                      <a:lnTo>
                        <a:pt x="139" y="32"/>
                      </a:lnTo>
                      <a:lnTo>
                        <a:pt x="92" y="41"/>
                      </a:lnTo>
                      <a:lnTo>
                        <a:pt x="99" y="39"/>
                      </a:lnTo>
                      <a:lnTo>
                        <a:pt x="61" y="65"/>
                      </a:lnTo>
                      <a:lnTo>
                        <a:pt x="65" y="61"/>
                      </a:lnTo>
                      <a:lnTo>
                        <a:pt x="39" y="99"/>
                      </a:lnTo>
                      <a:lnTo>
                        <a:pt x="41" y="92"/>
                      </a:lnTo>
                      <a:lnTo>
                        <a:pt x="32" y="139"/>
                      </a:lnTo>
                      <a:lnTo>
                        <a:pt x="32" y="133"/>
                      </a:lnTo>
                      <a:lnTo>
                        <a:pt x="41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1030" name="Freeform 6"/>
                <p:cNvSpPr>
                  <a:spLocks noEditPoints="1"/>
                </p:cNvSpPr>
                <p:nvPr/>
              </p:nvSpPr>
              <p:spPr bwMode="auto">
                <a:xfrm>
                  <a:off x="2147" y="2352"/>
                  <a:ext cx="230" cy="246"/>
                </a:xfrm>
                <a:custGeom>
                  <a:avLst/>
                  <a:gdLst/>
                  <a:ahLst/>
                  <a:cxnLst>
                    <a:cxn ang="0">
                      <a:pos x="1" y="133"/>
                    </a:cxn>
                    <a:cxn ang="0">
                      <a:pos x="12" y="80"/>
                    </a:cxn>
                    <a:cxn ang="0">
                      <a:pos x="42" y="38"/>
                    </a:cxn>
                    <a:cxn ang="0">
                      <a:pos x="86" y="10"/>
                    </a:cxn>
                    <a:cxn ang="0">
                      <a:pos x="139" y="1"/>
                    </a:cxn>
                    <a:cxn ang="0">
                      <a:pos x="193" y="12"/>
                    </a:cxn>
                    <a:cxn ang="0">
                      <a:pos x="235" y="42"/>
                    </a:cxn>
                    <a:cxn ang="0">
                      <a:pos x="263" y="86"/>
                    </a:cxn>
                    <a:cxn ang="0">
                      <a:pos x="272" y="139"/>
                    </a:cxn>
                    <a:cxn ang="0">
                      <a:pos x="261" y="193"/>
                    </a:cxn>
                    <a:cxn ang="0">
                      <a:pos x="231" y="235"/>
                    </a:cxn>
                    <a:cxn ang="0">
                      <a:pos x="186" y="263"/>
                    </a:cxn>
                    <a:cxn ang="0">
                      <a:pos x="133" y="272"/>
                    </a:cxn>
                    <a:cxn ang="0">
                      <a:pos x="80" y="261"/>
                    </a:cxn>
                    <a:cxn ang="0">
                      <a:pos x="38" y="231"/>
                    </a:cxn>
                    <a:cxn ang="0">
                      <a:pos x="10" y="186"/>
                    </a:cxn>
                    <a:cxn ang="0">
                      <a:pos x="41" y="180"/>
                    </a:cxn>
                    <a:cxn ang="0">
                      <a:pos x="65" y="212"/>
                    </a:cxn>
                    <a:cxn ang="0">
                      <a:pos x="99" y="234"/>
                    </a:cxn>
                    <a:cxn ang="0">
                      <a:pos x="139" y="241"/>
                    </a:cxn>
                    <a:cxn ang="0">
                      <a:pos x="180" y="232"/>
                    </a:cxn>
                    <a:cxn ang="0">
                      <a:pos x="212" y="208"/>
                    </a:cxn>
                    <a:cxn ang="0">
                      <a:pos x="234" y="174"/>
                    </a:cxn>
                    <a:cxn ang="0">
                      <a:pos x="241" y="133"/>
                    </a:cxn>
                    <a:cxn ang="0">
                      <a:pos x="232" y="92"/>
                    </a:cxn>
                    <a:cxn ang="0">
                      <a:pos x="208" y="61"/>
                    </a:cxn>
                    <a:cxn ang="0">
                      <a:pos x="174" y="39"/>
                    </a:cxn>
                    <a:cxn ang="0">
                      <a:pos x="133" y="32"/>
                    </a:cxn>
                    <a:cxn ang="0">
                      <a:pos x="92" y="41"/>
                    </a:cxn>
                    <a:cxn ang="0">
                      <a:pos x="61" y="65"/>
                    </a:cxn>
                    <a:cxn ang="0">
                      <a:pos x="39" y="99"/>
                    </a:cxn>
                    <a:cxn ang="0">
                      <a:pos x="32" y="139"/>
                    </a:cxn>
                    <a:cxn ang="0">
                      <a:pos x="41" y="180"/>
                    </a:cxn>
                  </a:cxnLst>
                  <a:rect l="0" t="0" r="r" b="b"/>
                  <a:pathLst>
                    <a:path w="273" h="273">
                      <a:moveTo>
                        <a:pt x="1" y="139"/>
                      </a:moveTo>
                      <a:cubicBezTo>
                        <a:pt x="0" y="137"/>
                        <a:pt x="0" y="135"/>
                        <a:pt x="1" y="133"/>
                      </a:cubicBezTo>
                      <a:lnTo>
                        <a:pt x="10" y="86"/>
                      </a:lnTo>
                      <a:cubicBezTo>
                        <a:pt x="10" y="84"/>
                        <a:pt x="11" y="82"/>
                        <a:pt x="12" y="80"/>
                      </a:cubicBezTo>
                      <a:lnTo>
                        <a:pt x="38" y="42"/>
                      </a:lnTo>
                      <a:cubicBezTo>
                        <a:pt x="39" y="41"/>
                        <a:pt x="41" y="39"/>
                        <a:pt x="42" y="38"/>
                      </a:cubicBezTo>
                      <a:lnTo>
                        <a:pt x="80" y="12"/>
                      </a:lnTo>
                      <a:cubicBezTo>
                        <a:pt x="82" y="11"/>
                        <a:pt x="84" y="10"/>
                        <a:pt x="86" y="10"/>
                      </a:cubicBezTo>
                      <a:lnTo>
                        <a:pt x="133" y="1"/>
                      </a:lnTo>
                      <a:cubicBezTo>
                        <a:pt x="135" y="0"/>
                        <a:pt x="137" y="0"/>
                        <a:pt x="139" y="1"/>
                      </a:cubicBezTo>
                      <a:lnTo>
                        <a:pt x="186" y="10"/>
                      </a:lnTo>
                      <a:cubicBezTo>
                        <a:pt x="189" y="10"/>
                        <a:pt x="191" y="11"/>
                        <a:pt x="193" y="12"/>
                      </a:cubicBezTo>
                      <a:lnTo>
                        <a:pt x="231" y="38"/>
                      </a:lnTo>
                      <a:cubicBezTo>
                        <a:pt x="232" y="39"/>
                        <a:pt x="234" y="41"/>
                        <a:pt x="235" y="42"/>
                      </a:cubicBezTo>
                      <a:lnTo>
                        <a:pt x="261" y="80"/>
                      </a:lnTo>
                      <a:cubicBezTo>
                        <a:pt x="262" y="82"/>
                        <a:pt x="263" y="84"/>
                        <a:pt x="263" y="86"/>
                      </a:cubicBezTo>
                      <a:lnTo>
                        <a:pt x="272" y="133"/>
                      </a:lnTo>
                      <a:cubicBezTo>
                        <a:pt x="273" y="135"/>
                        <a:pt x="273" y="137"/>
                        <a:pt x="272" y="139"/>
                      </a:cubicBezTo>
                      <a:lnTo>
                        <a:pt x="263" y="186"/>
                      </a:lnTo>
                      <a:cubicBezTo>
                        <a:pt x="263" y="189"/>
                        <a:pt x="262" y="191"/>
                        <a:pt x="261" y="193"/>
                      </a:cubicBezTo>
                      <a:lnTo>
                        <a:pt x="235" y="231"/>
                      </a:lnTo>
                      <a:cubicBezTo>
                        <a:pt x="234" y="232"/>
                        <a:pt x="232" y="234"/>
                        <a:pt x="231" y="235"/>
                      </a:cubicBezTo>
                      <a:lnTo>
                        <a:pt x="193" y="261"/>
                      </a:lnTo>
                      <a:cubicBezTo>
                        <a:pt x="191" y="262"/>
                        <a:pt x="189" y="263"/>
                        <a:pt x="186" y="263"/>
                      </a:cubicBezTo>
                      <a:lnTo>
                        <a:pt x="139" y="272"/>
                      </a:lnTo>
                      <a:cubicBezTo>
                        <a:pt x="137" y="273"/>
                        <a:pt x="135" y="273"/>
                        <a:pt x="133" y="272"/>
                      </a:cubicBezTo>
                      <a:lnTo>
                        <a:pt x="86" y="263"/>
                      </a:lnTo>
                      <a:cubicBezTo>
                        <a:pt x="84" y="263"/>
                        <a:pt x="82" y="262"/>
                        <a:pt x="80" y="261"/>
                      </a:cubicBezTo>
                      <a:lnTo>
                        <a:pt x="42" y="235"/>
                      </a:lnTo>
                      <a:cubicBezTo>
                        <a:pt x="41" y="234"/>
                        <a:pt x="39" y="232"/>
                        <a:pt x="38" y="231"/>
                      </a:cubicBezTo>
                      <a:lnTo>
                        <a:pt x="12" y="193"/>
                      </a:lnTo>
                      <a:cubicBezTo>
                        <a:pt x="11" y="191"/>
                        <a:pt x="10" y="189"/>
                        <a:pt x="10" y="186"/>
                      </a:cubicBezTo>
                      <a:lnTo>
                        <a:pt x="1" y="139"/>
                      </a:lnTo>
                      <a:close/>
                      <a:moveTo>
                        <a:pt x="41" y="180"/>
                      </a:moveTo>
                      <a:lnTo>
                        <a:pt x="39" y="174"/>
                      </a:lnTo>
                      <a:lnTo>
                        <a:pt x="65" y="212"/>
                      </a:lnTo>
                      <a:lnTo>
                        <a:pt x="61" y="208"/>
                      </a:lnTo>
                      <a:lnTo>
                        <a:pt x="99" y="234"/>
                      </a:lnTo>
                      <a:lnTo>
                        <a:pt x="92" y="232"/>
                      </a:lnTo>
                      <a:lnTo>
                        <a:pt x="139" y="241"/>
                      </a:lnTo>
                      <a:lnTo>
                        <a:pt x="133" y="241"/>
                      </a:lnTo>
                      <a:lnTo>
                        <a:pt x="180" y="232"/>
                      </a:lnTo>
                      <a:lnTo>
                        <a:pt x="174" y="234"/>
                      </a:lnTo>
                      <a:lnTo>
                        <a:pt x="212" y="208"/>
                      </a:lnTo>
                      <a:lnTo>
                        <a:pt x="208" y="212"/>
                      </a:lnTo>
                      <a:lnTo>
                        <a:pt x="234" y="174"/>
                      </a:lnTo>
                      <a:lnTo>
                        <a:pt x="232" y="180"/>
                      </a:lnTo>
                      <a:lnTo>
                        <a:pt x="241" y="133"/>
                      </a:lnTo>
                      <a:lnTo>
                        <a:pt x="241" y="139"/>
                      </a:lnTo>
                      <a:lnTo>
                        <a:pt x="232" y="92"/>
                      </a:lnTo>
                      <a:lnTo>
                        <a:pt x="234" y="99"/>
                      </a:lnTo>
                      <a:lnTo>
                        <a:pt x="208" y="61"/>
                      </a:lnTo>
                      <a:lnTo>
                        <a:pt x="212" y="65"/>
                      </a:lnTo>
                      <a:lnTo>
                        <a:pt x="174" y="39"/>
                      </a:lnTo>
                      <a:lnTo>
                        <a:pt x="180" y="41"/>
                      </a:lnTo>
                      <a:lnTo>
                        <a:pt x="133" y="32"/>
                      </a:lnTo>
                      <a:lnTo>
                        <a:pt x="139" y="32"/>
                      </a:lnTo>
                      <a:lnTo>
                        <a:pt x="92" y="41"/>
                      </a:lnTo>
                      <a:lnTo>
                        <a:pt x="99" y="39"/>
                      </a:lnTo>
                      <a:lnTo>
                        <a:pt x="61" y="65"/>
                      </a:lnTo>
                      <a:lnTo>
                        <a:pt x="65" y="61"/>
                      </a:lnTo>
                      <a:lnTo>
                        <a:pt x="39" y="99"/>
                      </a:lnTo>
                      <a:lnTo>
                        <a:pt x="41" y="92"/>
                      </a:lnTo>
                      <a:lnTo>
                        <a:pt x="32" y="139"/>
                      </a:lnTo>
                      <a:lnTo>
                        <a:pt x="32" y="133"/>
                      </a:lnTo>
                      <a:lnTo>
                        <a:pt x="41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1029" name="Freeform 5"/>
                <p:cNvSpPr>
                  <a:spLocks noEditPoints="1"/>
                </p:cNvSpPr>
                <p:nvPr/>
              </p:nvSpPr>
              <p:spPr bwMode="auto">
                <a:xfrm>
                  <a:off x="3358" y="2482"/>
                  <a:ext cx="230" cy="247"/>
                </a:xfrm>
                <a:custGeom>
                  <a:avLst/>
                  <a:gdLst/>
                  <a:ahLst/>
                  <a:cxnLst>
                    <a:cxn ang="0">
                      <a:pos x="1" y="133"/>
                    </a:cxn>
                    <a:cxn ang="0">
                      <a:pos x="12" y="80"/>
                    </a:cxn>
                    <a:cxn ang="0">
                      <a:pos x="42" y="38"/>
                    </a:cxn>
                    <a:cxn ang="0">
                      <a:pos x="86" y="10"/>
                    </a:cxn>
                    <a:cxn ang="0">
                      <a:pos x="139" y="1"/>
                    </a:cxn>
                    <a:cxn ang="0">
                      <a:pos x="193" y="12"/>
                    </a:cxn>
                    <a:cxn ang="0">
                      <a:pos x="235" y="42"/>
                    </a:cxn>
                    <a:cxn ang="0">
                      <a:pos x="263" y="86"/>
                    </a:cxn>
                    <a:cxn ang="0">
                      <a:pos x="272" y="139"/>
                    </a:cxn>
                    <a:cxn ang="0">
                      <a:pos x="261" y="193"/>
                    </a:cxn>
                    <a:cxn ang="0">
                      <a:pos x="231" y="235"/>
                    </a:cxn>
                    <a:cxn ang="0">
                      <a:pos x="186" y="263"/>
                    </a:cxn>
                    <a:cxn ang="0">
                      <a:pos x="133" y="272"/>
                    </a:cxn>
                    <a:cxn ang="0">
                      <a:pos x="80" y="261"/>
                    </a:cxn>
                    <a:cxn ang="0">
                      <a:pos x="38" y="231"/>
                    </a:cxn>
                    <a:cxn ang="0">
                      <a:pos x="10" y="186"/>
                    </a:cxn>
                    <a:cxn ang="0">
                      <a:pos x="41" y="180"/>
                    </a:cxn>
                    <a:cxn ang="0">
                      <a:pos x="65" y="212"/>
                    </a:cxn>
                    <a:cxn ang="0">
                      <a:pos x="99" y="234"/>
                    </a:cxn>
                    <a:cxn ang="0">
                      <a:pos x="139" y="241"/>
                    </a:cxn>
                    <a:cxn ang="0">
                      <a:pos x="180" y="232"/>
                    </a:cxn>
                    <a:cxn ang="0">
                      <a:pos x="212" y="208"/>
                    </a:cxn>
                    <a:cxn ang="0">
                      <a:pos x="234" y="174"/>
                    </a:cxn>
                    <a:cxn ang="0">
                      <a:pos x="241" y="133"/>
                    </a:cxn>
                    <a:cxn ang="0">
                      <a:pos x="232" y="92"/>
                    </a:cxn>
                    <a:cxn ang="0">
                      <a:pos x="208" y="61"/>
                    </a:cxn>
                    <a:cxn ang="0">
                      <a:pos x="174" y="39"/>
                    </a:cxn>
                    <a:cxn ang="0">
                      <a:pos x="133" y="32"/>
                    </a:cxn>
                    <a:cxn ang="0">
                      <a:pos x="92" y="41"/>
                    </a:cxn>
                    <a:cxn ang="0">
                      <a:pos x="61" y="65"/>
                    </a:cxn>
                    <a:cxn ang="0">
                      <a:pos x="39" y="99"/>
                    </a:cxn>
                    <a:cxn ang="0">
                      <a:pos x="32" y="139"/>
                    </a:cxn>
                    <a:cxn ang="0">
                      <a:pos x="41" y="180"/>
                    </a:cxn>
                  </a:cxnLst>
                  <a:rect l="0" t="0" r="r" b="b"/>
                  <a:pathLst>
                    <a:path w="273" h="273">
                      <a:moveTo>
                        <a:pt x="1" y="139"/>
                      </a:moveTo>
                      <a:cubicBezTo>
                        <a:pt x="0" y="137"/>
                        <a:pt x="0" y="135"/>
                        <a:pt x="1" y="133"/>
                      </a:cubicBezTo>
                      <a:lnTo>
                        <a:pt x="10" y="86"/>
                      </a:lnTo>
                      <a:cubicBezTo>
                        <a:pt x="10" y="84"/>
                        <a:pt x="11" y="82"/>
                        <a:pt x="12" y="80"/>
                      </a:cubicBezTo>
                      <a:lnTo>
                        <a:pt x="38" y="42"/>
                      </a:lnTo>
                      <a:cubicBezTo>
                        <a:pt x="39" y="41"/>
                        <a:pt x="41" y="39"/>
                        <a:pt x="42" y="38"/>
                      </a:cubicBezTo>
                      <a:lnTo>
                        <a:pt x="80" y="12"/>
                      </a:lnTo>
                      <a:cubicBezTo>
                        <a:pt x="82" y="11"/>
                        <a:pt x="84" y="10"/>
                        <a:pt x="86" y="10"/>
                      </a:cubicBezTo>
                      <a:lnTo>
                        <a:pt x="133" y="1"/>
                      </a:lnTo>
                      <a:cubicBezTo>
                        <a:pt x="135" y="0"/>
                        <a:pt x="137" y="0"/>
                        <a:pt x="139" y="1"/>
                      </a:cubicBezTo>
                      <a:lnTo>
                        <a:pt x="186" y="10"/>
                      </a:lnTo>
                      <a:cubicBezTo>
                        <a:pt x="189" y="10"/>
                        <a:pt x="191" y="11"/>
                        <a:pt x="193" y="12"/>
                      </a:cubicBezTo>
                      <a:lnTo>
                        <a:pt x="231" y="38"/>
                      </a:lnTo>
                      <a:cubicBezTo>
                        <a:pt x="232" y="39"/>
                        <a:pt x="234" y="41"/>
                        <a:pt x="235" y="42"/>
                      </a:cubicBezTo>
                      <a:lnTo>
                        <a:pt x="261" y="80"/>
                      </a:lnTo>
                      <a:cubicBezTo>
                        <a:pt x="262" y="82"/>
                        <a:pt x="263" y="84"/>
                        <a:pt x="263" y="86"/>
                      </a:cubicBezTo>
                      <a:lnTo>
                        <a:pt x="272" y="133"/>
                      </a:lnTo>
                      <a:cubicBezTo>
                        <a:pt x="273" y="135"/>
                        <a:pt x="273" y="137"/>
                        <a:pt x="272" y="139"/>
                      </a:cubicBezTo>
                      <a:lnTo>
                        <a:pt x="263" y="186"/>
                      </a:lnTo>
                      <a:cubicBezTo>
                        <a:pt x="263" y="189"/>
                        <a:pt x="262" y="191"/>
                        <a:pt x="261" y="193"/>
                      </a:cubicBezTo>
                      <a:lnTo>
                        <a:pt x="235" y="231"/>
                      </a:lnTo>
                      <a:cubicBezTo>
                        <a:pt x="234" y="232"/>
                        <a:pt x="232" y="234"/>
                        <a:pt x="231" y="235"/>
                      </a:cubicBezTo>
                      <a:lnTo>
                        <a:pt x="193" y="261"/>
                      </a:lnTo>
                      <a:cubicBezTo>
                        <a:pt x="191" y="262"/>
                        <a:pt x="189" y="263"/>
                        <a:pt x="186" y="263"/>
                      </a:cubicBezTo>
                      <a:lnTo>
                        <a:pt x="139" y="272"/>
                      </a:lnTo>
                      <a:cubicBezTo>
                        <a:pt x="137" y="273"/>
                        <a:pt x="135" y="273"/>
                        <a:pt x="133" y="272"/>
                      </a:cubicBezTo>
                      <a:lnTo>
                        <a:pt x="86" y="263"/>
                      </a:lnTo>
                      <a:cubicBezTo>
                        <a:pt x="84" y="263"/>
                        <a:pt x="82" y="262"/>
                        <a:pt x="80" y="261"/>
                      </a:cubicBezTo>
                      <a:lnTo>
                        <a:pt x="42" y="235"/>
                      </a:lnTo>
                      <a:cubicBezTo>
                        <a:pt x="41" y="234"/>
                        <a:pt x="39" y="232"/>
                        <a:pt x="38" y="231"/>
                      </a:cubicBezTo>
                      <a:lnTo>
                        <a:pt x="12" y="193"/>
                      </a:lnTo>
                      <a:cubicBezTo>
                        <a:pt x="11" y="191"/>
                        <a:pt x="10" y="189"/>
                        <a:pt x="10" y="186"/>
                      </a:cubicBezTo>
                      <a:lnTo>
                        <a:pt x="1" y="139"/>
                      </a:lnTo>
                      <a:close/>
                      <a:moveTo>
                        <a:pt x="41" y="180"/>
                      </a:moveTo>
                      <a:lnTo>
                        <a:pt x="39" y="174"/>
                      </a:lnTo>
                      <a:lnTo>
                        <a:pt x="65" y="212"/>
                      </a:lnTo>
                      <a:lnTo>
                        <a:pt x="61" y="208"/>
                      </a:lnTo>
                      <a:lnTo>
                        <a:pt x="99" y="234"/>
                      </a:lnTo>
                      <a:lnTo>
                        <a:pt x="92" y="232"/>
                      </a:lnTo>
                      <a:lnTo>
                        <a:pt x="139" y="241"/>
                      </a:lnTo>
                      <a:lnTo>
                        <a:pt x="133" y="241"/>
                      </a:lnTo>
                      <a:lnTo>
                        <a:pt x="180" y="232"/>
                      </a:lnTo>
                      <a:lnTo>
                        <a:pt x="174" y="234"/>
                      </a:lnTo>
                      <a:lnTo>
                        <a:pt x="212" y="208"/>
                      </a:lnTo>
                      <a:lnTo>
                        <a:pt x="208" y="212"/>
                      </a:lnTo>
                      <a:lnTo>
                        <a:pt x="234" y="174"/>
                      </a:lnTo>
                      <a:lnTo>
                        <a:pt x="232" y="180"/>
                      </a:lnTo>
                      <a:lnTo>
                        <a:pt x="241" y="133"/>
                      </a:lnTo>
                      <a:lnTo>
                        <a:pt x="241" y="139"/>
                      </a:lnTo>
                      <a:lnTo>
                        <a:pt x="232" y="92"/>
                      </a:lnTo>
                      <a:lnTo>
                        <a:pt x="234" y="99"/>
                      </a:lnTo>
                      <a:lnTo>
                        <a:pt x="208" y="61"/>
                      </a:lnTo>
                      <a:lnTo>
                        <a:pt x="212" y="65"/>
                      </a:lnTo>
                      <a:lnTo>
                        <a:pt x="174" y="39"/>
                      </a:lnTo>
                      <a:lnTo>
                        <a:pt x="180" y="41"/>
                      </a:lnTo>
                      <a:lnTo>
                        <a:pt x="133" y="32"/>
                      </a:lnTo>
                      <a:lnTo>
                        <a:pt x="139" y="32"/>
                      </a:lnTo>
                      <a:lnTo>
                        <a:pt x="92" y="41"/>
                      </a:lnTo>
                      <a:lnTo>
                        <a:pt x="99" y="39"/>
                      </a:lnTo>
                      <a:lnTo>
                        <a:pt x="61" y="65"/>
                      </a:lnTo>
                      <a:lnTo>
                        <a:pt x="65" y="61"/>
                      </a:lnTo>
                      <a:lnTo>
                        <a:pt x="39" y="99"/>
                      </a:lnTo>
                      <a:lnTo>
                        <a:pt x="41" y="92"/>
                      </a:lnTo>
                      <a:lnTo>
                        <a:pt x="32" y="139"/>
                      </a:lnTo>
                      <a:lnTo>
                        <a:pt x="32" y="133"/>
                      </a:lnTo>
                      <a:lnTo>
                        <a:pt x="41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4" name="四角形吹き出し 13"/>
            <p:cNvSpPr/>
            <p:nvPr/>
          </p:nvSpPr>
          <p:spPr>
            <a:xfrm>
              <a:off x="928662" y="2214554"/>
              <a:ext cx="857256" cy="500066"/>
            </a:xfrm>
            <a:prstGeom prst="wedgeRectCallout">
              <a:avLst>
                <a:gd name="adj1" fmla="val -34346"/>
                <a:gd name="adj2" fmla="val 177014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 smtClean="0">
                  <a:solidFill>
                    <a:schemeClr val="tx1"/>
                  </a:solidFill>
                </a:rPr>
                <a:t>海老江下水処理場</a:t>
              </a:r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四角形吹き出し 14"/>
            <p:cNvSpPr/>
            <p:nvPr/>
          </p:nvSpPr>
          <p:spPr>
            <a:xfrm>
              <a:off x="2357422" y="2143116"/>
              <a:ext cx="852126" cy="357190"/>
            </a:xfrm>
            <a:prstGeom prst="wedgeRectCallout">
              <a:avLst>
                <a:gd name="adj1" fmla="val -75898"/>
                <a:gd name="adj2" fmla="val 177329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 smtClean="0">
                  <a:solidFill>
                    <a:schemeClr val="tx1"/>
                  </a:solidFill>
                </a:rPr>
                <a:t>北野抽水所</a:t>
              </a:r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四角形吹き出し 15"/>
            <p:cNvSpPr/>
            <p:nvPr/>
          </p:nvSpPr>
          <p:spPr>
            <a:xfrm>
              <a:off x="1214414" y="3786190"/>
              <a:ext cx="1000132" cy="357190"/>
            </a:xfrm>
            <a:prstGeom prst="wedgeRectCallout">
              <a:avLst>
                <a:gd name="adj1" fmla="val 66133"/>
                <a:gd name="adj2" fmla="val -157750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00" dirty="0" smtClean="0">
                  <a:solidFill>
                    <a:schemeClr val="tx1"/>
                  </a:solidFill>
                </a:rPr>
                <a:t>出入橋</a:t>
              </a:r>
              <a:r>
                <a:rPr kumimoji="1" lang="ja-JP" altLang="en-US" sz="1000" dirty="0" smtClean="0">
                  <a:solidFill>
                    <a:schemeClr val="tx1"/>
                  </a:solidFill>
                </a:rPr>
                <a:t>抽水所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四角形吹き出し 16"/>
            <p:cNvSpPr/>
            <p:nvPr/>
          </p:nvSpPr>
          <p:spPr>
            <a:xfrm>
              <a:off x="2571736" y="3929066"/>
              <a:ext cx="1143008" cy="341800"/>
            </a:xfrm>
            <a:prstGeom prst="wedgeRectCallout">
              <a:avLst>
                <a:gd name="adj1" fmla="val 2064"/>
                <a:gd name="adj2" fmla="val -174856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 smtClean="0">
                  <a:solidFill>
                    <a:schemeClr val="tx1"/>
                  </a:solidFill>
                </a:rPr>
                <a:t>天満堀川抽水所</a:t>
              </a:r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971600" y="119675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０．７ｍ</a:t>
            </a:r>
            <a:endParaRPr kumimoji="1" lang="ja-JP" altLang="en-US" dirty="0"/>
          </a:p>
        </p:txBody>
      </p:sp>
      <p:sp>
        <p:nvSpPr>
          <p:cNvPr id="88" name="コンテンツ プレースホルダ 2"/>
          <p:cNvSpPr txBox="1">
            <a:spLocks/>
          </p:cNvSpPr>
          <p:nvPr/>
        </p:nvSpPr>
        <p:spPr>
          <a:xfrm>
            <a:off x="2411760" y="980728"/>
            <a:ext cx="3929090" cy="7143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岡崎豪雨で流入する出入口（４５箇所）に設置した場合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2" name="グループ化 81"/>
          <p:cNvGrpSpPr/>
          <p:nvPr/>
        </p:nvGrpSpPr>
        <p:grpSpPr>
          <a:xfrm>
            <a:off x="2411760" y="1772816"/>
            <a:ext cx="3960000" cy="3672000"/>
            <a:chOff x="2411760" y="1772816"/>
            <a:chExt cx="3960000" cy="36720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11760" y="1772816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ひし形 4"/>
            <p:cNvSpPr/>
            <p:nvPr/>
          </p:nvSpPr>
          <p:spPr>
            <a:xfrm>
              <a:off x="4573845" y="2356449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ひし形 5"/>
            <p:cNvSpPr/>
            <p:nvPr/>
          </p:nvSpPr>
          <p:spPr>
            <a:xfrm>
              <a:off x="4504100" y="2283495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ひし形 6"/>
            <p:cNvSpPr/>
            <p:nvPr/>
          </p:nvSpPr>
          <p:spPr>
            <a:xfrm>
              <a:off x="4643589" y="2210541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ひし形 7"/>
            <p:cNvSpPr/>
            <p:nvPr/>
          </p:nvSpPr>
          <p:spPr>
            <a:xfrm>
              <a:off x="4713334" y="2210541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ひし形 8"/>
            <p:cNvSpPr/>
            <p:nvPr/>
          </p:nvSpPr>
          <p:spPr>
            <a:xfrm>
              <a:off x="5131802" y="1845770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ひし形 9"/>
            <p:cNvSpPr/>
            <p:nvPr/>
          </p:nvSpPr>
          <p:spPr>
            <a:xfrm>
              <a:off x="5201547" y="1772816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ひし形 10"/>
            <p:cNvSpPr/>
            <p:nvPr/>
          </p:nvSpPr>
          <p:spPr>
            <a:xfrm>
              <a:off x="5201547" y="2429403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ひし形 11"/>
            <p:cNvSpPr/>
            <p:nvPr/>
          </p:nvSpPr>
          <p:spPr>
            <a:xfrm>
              <a:off x="5271291" y="2210541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ひし形 12"/>
            <p:cNvSpPr/>
            <p:nvPr/>
          </p:nvSpPr>
          <p:spPr>
            <a:xfrm>
              <a:off x="5131802" y="3669623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星 5 13"/>
            <p:cNvSpPr/>
            <p:nvPr/>
          </p:nvSpPr>
          <p:spPr>
            <a:xfrm>
              <a:off x="4098332" y="3377806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星 5 14"/>
            <p:cNvSpPr/>
            <p:nvPr/>
          </p:nvSpPr>
          <p:spPr>
            <a:xfrm>
              <a:off x="4155377" y="345076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星 5 15"/>
            <p:cNvSpPr/>
            <p:nvPr/>
          </p:nvSpPr>
          <p:spPr>
            <a:xfrm>
              <a:off x="4504100" y="3231898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星 5 16"/>
            <p:cNvSpPr/>
            <p:nvPr/>
          </p:nvSpPr>
          <p:spPr>
            <a:xfrm>
              <a:off x="4364611" y="3304852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星 5 17"/>
            <p:cNvSpPr/>
            <p:nvPr/>
          </p:nvSpPr>
          <p:spPr>
            <a:xfrm>
              <a:off x="4294866" y="352371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星 5 18"/>
            <p:cNvSpPr/>
            <p:nvPr/>
          </p:nvSpPr>
          <p:spPr>
            <a:xfrm>
              <a:off x="4503949" y="346346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星 5 19"/>
            <p:cNvSpPr/>
            <p:nvPr/>
          </p:nvSpPr>
          <p:spPr>
            <a:xfrm>
              <a:off x="4573845" y="3596669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星 5 20"/>
            <p:cNvSpPr/>
            <p:nvPr/>
          </p:nvSpPr>
          <p:spPr>
            <a:xfrm>
              <a:off x="4662639" y="354276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星 5 21"/>
            <p:cNvSpPr/>
            <p:nvPr/>
          </p:nvSpPr>
          <p:spPr>
            <a:xfrm>
              <a:off x="4808479" y="3736227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星 5 22"/>
            <p:cNvSpPr/>
            <p:nvPr/>
          </p:nvSpPr>
          <p:spPr>
            <a:xfrm>
              <a:off x="4992313" y="3377806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星 5 23"/>
            <p:cNvSpPr/>
            <p:nvPr/>
          </p:nvSpPr>
          <p:spPr>
            <a:xfrm>
              <a:off x="5271291" y="308599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星 5 25"/>
            <p:cNvSpPr/>
            <p:nvPr/>
          </p:nvSpPr>
          <p:spPr>
            <a:xfrm>
              <a:off x="5239647" y="2648265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星 5 29"/>
            <p:cNvSpPr/>
            <p:nvPr/>
          </p:nvSpPr>
          <p:spPr>
            <a:xfrm>
              <a:off x="4643589" y="4034393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星 5 30"/>
            <p:cNvSpPr/>
            <p:nvPr/>
          </p:nvSpPr>
          <p:spPr>
            <a:xfrm>
              <a:off x="4713334" y="4034393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星 5 31"/>
            <p:cNvSpPr/>
            <p:nvPr/>
          </p:nvSpPr>
          <p:spPr>
            <a:xfrm>
              <a:off x="4786314" y="4040743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星 5 32"/>
            <p:cNvSpPr/>
            <p:nvPr/>
          </p:nvSpPr>
          <p:spPr>
            <a:xfrm>
              <a:off x="4865523" y="3974139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星 5 35"/>
            <p:cNvSpPr/>
            <p:nvPr/>
          </p:nvSpPr>
          <p:spPr>
            <a:xfrm>
              <a:off x="5062057" y="432621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星 5 36"/>
            <p:cNvSpPr/>
            <p:nvPr/>
          </p:nvSpPr>
          <p:spPr>
            <a:xfrm>
              <a:off x="4504100" y="3377806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ひし形 37"/>
            <p:cNvSpPr/>
            <p:nvPr/>
          </p:nvSpPr>
          <p:spPr>
            <a:xfrm>
              <a:off x="5271291" y="2429403"/>
              <a:ext cx="139489" cy="145908"/>
            </a:xfrm>
            <a:prstGeom prst="diamond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ひし形 46"/>
            <p:cNvSpPr/>
            <p:nvPr/>
          </p:nvSpPr>
          <p:spPr>
            <a:xfrm>
              <a:off x="5220072" y="278092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ひし形 47"/>
            <p:cNvSpPr/>
            <p:nvPr/>
          </p:nvSpPr>
          <p:spPr>
            <a:xfrm>
              <a:off x="5352688" y="272146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ひし形 49"/>
            <p:cNvSpPr/>
            <p:nvPr/>
          </p:nvSpPr>
          <p:spPr>
            <a:xfrm>
              <a:off x="5424126" y="279289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ひし形 50"/>
            <p:cNvSpPr/>
            <p:nvPr/>
          </p:nvSpPr>
          <p:spPr>
            <a:xfrm>
              <a:off x="5066936" y="34358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ひし形 51"/>
            <p:cNvSpPr/>
            <p:nvPr/>
          </p:nvSpPr>
          <p:spPr>
            <a:xfrm>
              <a:off x="4995498" y="40073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ひし形 52"/>
            <p:cNvSpPr/>
            <p:nvPr/>
          </p:nvSpPr>
          <p:spPr>
            <a:xfrm>
              <a:off x="4716016" y="234888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ひし形 53"/>
            <p:cNvSpPr/>
            <p:nvPr/>
          </p:nvSpPr>
          <p:spPr>
            <a:xfrm>
              <a:off x="4929190" y="377349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ひし形 55"/>
            <p:cNvSpPr/>
            <p:nvPr/>
          </p:nvSpPr>
          <p:spPr>
            <a:xfrm>
              <a:off x="6012160" y="285293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ひし形 56"/>
            <p:cNvSpPr/>
            <p:nvPr/>
          </p:nvSpPr>
          <p:spPr>
            <a:xfrm>
              <a:off x="5868144" y="285293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ひし形 57"/>
            <p:cNvSpPr/>
            <p:nvPr/>
          </p:nvSpPr>
          <p:spPr>
            <a:xfrm>
              <a:off x="6012160" y="299695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ひし形 58"/>
            <p:cNvSpPr/>
            <p:nvPr/>
          </p:nvSpPr>
          <p:spPr>
            <a:xfrm>
              <a:off x="6084168" y="306896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ひし形 59"/>
            <p:cNvSpPr/>
            <p:nvPr/>
          </p:nvSpPr>
          <p:spPr>
            <a:xfrm>
              <a:off x="6012160" y="321297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ひし形 60"/>
            <p:cNvSpPr/>
            <p:nvPr/>
          </p:nvSpPr>
          <p:spPr>
            <a:xfrm>
              <a:off x="5868144" y="292494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ひし形 61"/>
            <p:cNvSpPr/>
            <p:nvPr/>
          </p:nvSpPr>
          <p:spPr>
            <a:xfrm>
              <a:off x="5868144" y="306896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ひし形 62"/>
            <p:cNvSpPr/>
            <p:nvPr/>
          </p:nvSpPr>
          <p:spPr>
            <a:xfrm>
              <a:off x="3923928" y="336440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ひし形 63"/>
            <p:cNvSpPr/>
            <p:nvPr/>
          </p:nvSpPr>
          <p:spPr>
            <a:xfrm>
              <a:off x="3995366" y="34358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ひし形 64"/>
            <p:cNvSpPr/>
            <p:nvPr/>
          </p:nvSpPr>
          <p:spPr>
            <a:xfrm>
              <a:off x="2571736" y="464344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ひし形 65"/>
            <p:cNvSpPr/>
            <p:nvPr/>
          </p:nvSpPr>
          <p:spPr>
            <a:xfrm>
              <a:off x="4000496" y="428625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ひし形 66"/>
            <p:cNvSpPr/>
            <p:nvPr/>
          </p:nvSpPr>
          <p:spPr>
            <a:xfrm>
              <a:off x="4209680" y="39359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ひし形 67"/>
            <p:cNvSpPr/>
            <p:nvPr/>
          </p:nvSpPr>
          <p:spPr>
            <a:xfrm>
              <a:off x="4209680" y="37215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ひし形 68"/>
            <p:cNvSpPr/>
            <p:nvPr/>
          </p:nvSpPr>
          <p:spPr>
            <a:xfrm>
              <a:off x="4924060" y="350727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ひし形 69"/>
            <p:cNvSpPr/>
            <p:nvPr/>
          </p:nvSpPr>
          <p:spPr>
            <a:xfrm>
              <a:off x="5209812" y="329296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ひし形 70"/>
            <p:cNvSpPr/>
            <p:nvPr/>
          </p:nvSpPr>
          <p:spPr>
            <a:xfrm>
              <a:off x="5281250" y="322152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ひし形 71"/>
            <p:cNvSpPr/>
            <p:nvPr/>
          </p:nvSpPr>
          <p:spPr>
            <a:xfrm>
              <a:off x="5281250" y="357871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ひし形 72"/>
            <p:cNvSpPr/>
            <p:nvPr/>
          </p:nvSpPr>
          <p:spPr>
            <a:xfrm>
              <a:off x="5000628" y="414338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ひし形 73"/>
            <p:cNvSpPr/>
            <p:nvPr/>
          </p:nvSpPr>
          <p:spPr>
            <a:xfrm>
              <a:off x="5066936" y="407878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ひし形 74"/>
            <p:cNvSpPr/>
            <p:nvPr/>
          </p:nvSpPr>
          <p:spPr>
            <a:xfrm>
              <a:off x="5209812" y="43645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ひし形 75"/>
            <p:cNvSpPr/>
            <p:nvPr/>
          </p:nvSpPr>
          <p:spPr>
            <a:xfrm>
              <a:off x="5352688" y="43645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ひし形 76"/>
            <p:cNvSpPr/>
            <p:nvPr/>
          </p:nvSpPr>
          <p:spPr>
            <a:xfrm>
              <a:off x="5424126" y="43645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ひし形 77"/>
            <p:cNvSpPr/>
            <p:nvPr/>
          </p:nvSpPr>
          <p:spPr>
            <a:xfrm>
              <a:off x="5436096" y="45091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ひし形 78"/>
            <p:cNvSpPr/>
            <p:nvPr/>
          </p:nvSpPr>
          <p:spPr>
            <a:xfrm>
              <a:off x="5572132" y="45005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ひし形 79"/>
            <p:cNvSpPr/>
            <p:nvPr/>
          </p:nvSpPr>
          <p:spPr>
            <a:xfrm>
              <a:off x="5580112" y="299695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ひし形 84"/>
            <p:cNvSpPr/>
            <p:nvPr/>
          </p:nvSpPr>
          <p:spPr>
            <a:xfrm>
              <a:off x="6012160" y="278092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ひし形 85"/>
            <p:cNvSpPr/>
            <p:nvPr/>
          </p:nvSpPr>
          <p:spPr>
            <a:xfrm>
              <a:off x="5220072" y="206084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ひし形 86"/>
            <p:cNvSpPr/>
            <p:nvPr/>
          </p:nvSpPr>
          <p:spPr>
            <a:xfrm>
              <a:off x="5148064" y="220486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星 5 26"/>
            <p:cNvSpPr/>
            <p:nvPr/>
          </p:nvSpPr>
          <p:spPr>
            <a:xfrm>
              <a:off x="5829249" y="2794173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星 5 28"/>
            <p:cNvSpPr/>
            <p:nvPr/>
          </p:nvSpPr>
          <p:spPr>
            <a:xfrm>
              <a:off x="5898993" y="315894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星 5 27"/>
            <p:cNvSpPr/>
            <p:nvPr/>
          </p:nvSpPr>
          <p:spPr>
            <a:xfrm>
              <a:off x="5829249" y="3013036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星 5 24"/>
            <p:cNvSpPr/>
            <p:nvPr/>
          </p:nvSpPr>
          <p:spPr>
            <a:xfrm>
              <a:off x="5201547" y="2721219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星 5 33"/>
            <p:cNvSpPr/>
            <p:nvPr/>
          </p:nvSpPr>
          <p:spPr>
            <a:xfrm>
              <a:off x="4992313" y="3961439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星 5 34"/>
            <p:cNvSpPr/>
            <p:nvPr/>
          </p:nvSpPr>
          <p:spPr>
            <a:xfrm>
              <a:off x="4992313" y="4107347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グループ化 84"/>
          <p:cNvGrpSpPr/>
          <p:nvPr/>
        </p:nvGrpSpPr>
        <p:grpSpPr>
          <a:xfrm>
            <a:off x="2428860" y="2643182"/>
            <a:ext cx="3960000" cy="3672000"/>
            <a:chOff x="2428860" y="1857364"/>
            <a:chExt cx="3960000" cy="3672000"/>
          </a:xfrm>
        </p:grpSpPr>
        <p:pic>
          <p:nvPicPr>
            <p:cNvPr id="1026" name="Picture 2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28860" y="1857364"/>
              <a:ext cx="3960000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星 5 12"/>
            <p:cNvSpPr/>
            <p:nvPr/>
          </p:nvSpPr>
          <p:spPr>
            <a:xfrm>
              <a:off x="4143372" y="3500438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星 5 13"/>
            <p:cNvSpPr/>
            <p:nvPr/>
          </p:nvSpPr>
          <p:spPr>
            <a:xfrm>
              <a:off x="4500562" y="328612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星 5 14"/>
            <p:cNvSpPr/>
            <p:nvPr/>
          </p:nvSpPr>
          <p:spPr>
            <a:xfrm>
              <a:off x="4357686" y="3382962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星 5 15"/>
            <p:cNvSpPr/>
            <p:nvPr/>
          </p:nvSpPr>
          <p:spPr>
            <a:xfrm>
              <a:off x="4286248" y="364331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星 5 16"/>
            <p:cNvSpPr/>
            <p:nvPr/>
          </p:nvSpPr>
          <p:spPr>
            <a:xfrm>
              <a:off x="4500562" y="364331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星 5 17"/>
            <p:cNvSpPr/>
            <p:nvPr/>
          </p:nvSpPr>
          <p:spPr>
            <a:xfrm>
              <a:off x="4572000" y="364331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星 5 18"/>
            <p:cNvSpPr/>
            <p:nvPr/>
          </p:nvSpPr>
          <p:spPr>
            <a:xfrm>
              <a:off x="4662488" y="364331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星 5 19"/>
            <p:cNvSpPr/>
            <p:nvPr/>
          </p:nvSpPr>
          <p:spPr>
            <a:xfrm>
              <a:off x="4857752" y="378619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星 5 21"/>
            <p:cNvSpPr/>
            <p:nvPr/>
          </p:nvSpPr>
          <p:spPr>
            <a:xfrm>
              <a:off x="5305853" y="317528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星 5 22"/>
            <p:cNvSpPr/>
            <p:nvPr/>
          </p:nvSpPr>
          <p:spPr>
            <a:xfrm>
              <a:off x="5286380" y="271462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星 5 26"/>
            <p:cNvSpPr/>
            <p:nvPr/>
          </p:nvSpPr>
          <p:spPr>
            <a:xfrm>
              <a:off x="4714876" y="414338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星 5 29"/>
            <p:cNvSpPr/>
            <p:nvPr/>
          </p:nvSpPr>
          <p:spPr>
            <a:xfrm>
              <a:off x="5072066" y="4429132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星 5 30"/>
            <p:cNvSpPr/>
            <p:nvPr/>
          </p:nvSpPr>
          <p:spPr>
            <a:xfrm>
              <a:off x="4429124" y="3532188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ひし形 32"/>
            <p:cNvSpPr/>
            <p:nvPr/>
          </p:nvSpPr>
          <p:spPr>
            <a:xfrm>
              <a:off x="5286380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ひし形 33"/>
            <p:cNvSpPr/>
            <p:nvPr/>
          </p:nvSpPr>
          <p:spPr>
            <a:xfrm>
              <a:off x="5357818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ひし形 34"/>
            <p:cNvSpPr/>
            <p:nvPr/>
          </p:nvSpPr>
          <p:spPr>
            <a:xfrm>
              <a:off x="5420588" y="28440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ひし形 35"/>
            <p:cNvSpPr/>
            <p:nvPr/>
          </p:nvSpPr>
          <p:spPr>
            <a:xfrm>
              <a:off x="5143504" y="374015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ひし形 36"/>
            <p:cNvSpPr/>
            <p:nvPr/>
          </p:nvSpPr>
          <p:spPr>
            <a:xfrm>
              <a:off x="4929190" y="385762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ひし形 37"/>
            <p:cNvSpPr/>
            <p:nvPr/>
          </p:nvSpPr>
          <p:spPr>
            <a:xfrm>
              <a:off x="4712478" y="240007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ひし形 38"/>
            <p:cNvSpPr/>
            <p:nvPr/>
          </p:nvSpPr>
          <p:spPr>
            <a:xfrm>
              <a:off x="5078390" y="350043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ひし形 39"/>
            <p:cNvSpPr/>
            <p:nvPr/>
          </p:nvSpPr>
          <p:spPr>
            <a:xfrm>
              <a:off x="6072198" y="292893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ひし形 40"/>
            <p:cNvSpPr/>
            <p:nvPr/>
          </p:nvSpPr>
          <p:spPr>
            <a:xfrm>
              <a:off x="5214942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ひし形 41"/>
            <p:cNvSpPr/>
            <p:nvPr/>
          </p:nvSpPr>
          <p:spPr>
            <a:xfrm>
              <a:off x="6072198" y="30718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ひし形 42"/>
            <p:cNvSpPr/>
            <p:nvPr/>
          </p:nvSpPr>
          <p:spPr>
            <a:xfrm>
              <a:off x="6143636" y="314324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ひし形 43"/>
            <p:cNvSpPr/>
            <p:nvPr/>
          </p:nvSpPr>
          <p:spPr>
            <a:xfrm>
              <a:off x="5929322" y="300037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ひし形 44"/>
            <p:cNvSpPr/>
            <p:nvPr/>
          </p:nvSpPr>
          <p:spPr>
            <a:xfrm>
              <a:off x="5929322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ひし形 45"/>
            <p:cNvSpPr/>
            <p:nvPr/>
          </p:nvSpPr>
          <p:spPr>
            <a:xfrm>
              <a:off x="5929322" y="314324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ひし形 46"/>
            <p:cNvSpPr/>
            <p:nvPr/>
          </p:nvSpPr>
          <p:spPr>
            <a:xfrm>
              <a:off x="3929058" y="342900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ひし形 47"/>
            <p:cNvSpPr/>
            <p:nvPr/>
          </p:nvSpPr>
          <p:spPr>
            <a:xfrm>
              <a:off x="4000496" y="350043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ひし形 48"/>
            <p:cNvSpPr/>
            <p:nvPr/>
          </p:nvSpPr>
          <p:spPr>
            <a:xfrm>
              <a:off x="2500298" y="471488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ひし形 49"/>
            <p:cNvSpPr/>
            <p:nvPr/>
          </p:nvSpPr>
          <p:spPr>
            <a:xfrm>
              <a:off x="3945790" y="436334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ひし形 50"/>
            <p:cNvSpPr/>
            <p:nvPr/>
          </p:nvSpPr>
          <p:spPr>
            <a:xfrm>
              <a:off x="4202110" y="400050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ひし形 51"/>
            <p:cNvSpPr/>
            <p:nvPr/>
          </p:nvSpPr>
          <p:spPr>
            <a:xfrm>
              <a:off x="4208460" y="378619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ひし形 52"/>
            <p:cNvSpPr/>
            <p:nvPr/>
          </p:nvSpPr>
          <p:spPr>
            <a:xfrm>
              <a:off x="4920522" y="355847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ひし形 53"/>
            <p:cNvSpPr/>
            <p:nvPr/>
          </p:nvSpPr>
          <p:spPr>
            <a:xfrm>
              <a:off x="5206274" y="334415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ひし形 54"/>
            <p:cNvSpPr/>
            <p:nvPr/>
          </p:nvSpPr>
          <p:spPr>
            <a:xfrm>
              <a:off x="5286380" y="328612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ひし形 55"/>
            <p:cNvSpPr/>
            <p:nvPr/>
          </p:nvSpPr>
          <p:spPr>
            <a:xfrm>
              <a:off x="5277712" y="36299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ひし形 56"/>
            <p:cNvSpPr/>
            <p:nvPr/>
          </p:nvSpPr>
          <p:spPr>
            <a:xfrm>
              <a:off x="6072198" y="321468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ひし形 57"/>
            <p:cNvSpPr/>
            <p:nvPr/>
          </p:nvSpPr>
          <p:spPr>
            <a:xfrm>
              <a:off x="5481644" y="290194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ひし形 58"/>
            <p:cNvSpPr/>
            <p:nvPr/>
          </p:nvSpPr>
          <p:spPr>
            <a:xfrm>
              <a:off x="5267330" y="448152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ひし形 59"/>
            <p:cNvSpPr/>
            <p:nvPr/>
          </p:nvSpPr>
          <p:spPr>
            <a:xfrm>
              <a:off x="5410206" y="447629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ひし形 60"/>
            <p:cNvSpPr/>
            <p:nvPr/>
          </p:nvSpPr>
          <p:spPr>
            <a:xfrm>
              <a:off x="5500694" y="447517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ひし形 61"/>
            <p:cNvSpPr/>
            <p:nvPr/>
          </p:nvSpPr>
          <p:spPr>
            <a:xfrm>
              <a:off x="5454656" y="457301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ひし形 62"/>
            <p:cNvSpPr/>
            <p:nvPr/>
          </p:nvSpPr>
          <p:spPr>
            <a:xfrm>
              <a:off x="5576574" y="463232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ひし形 63"/>
            <p:cNvSpPr/>
            <p:nvPr/>
          </p:nvSpPr>
          <p:spPr>
            <a:xfrm>
              <a:off x="5603882" y="309721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ひし形 64"/>
            <p:cNvSpPr/>
            <p:nvPr/>
          </p:nvSpPr>
          <p:spPr>
            <a:xfrm>
              <a:off x="6072198" y="285749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ひし形 65"/>
            <p:cNvSpPr/>
            <p:nvPr/>
          </p:nvSpPr>
          <p:spPr>
            <a:xfrm>
              <a:off x="5216534" y="211204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ひし形 66"/>
            <p:cNvSpPr/>
            <p:nvPr/>
          </p:nvSpPr>
          <p:spPr>
            <a:xfrm>
              <a:off x="5144526" y="225605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星 5 67"/>
            <p:cNvSpPr/>
            <p:nvPr/>
          </p:nvSpPr>
          <p:spPr>
            <a:xfrm>
              <a:off x="5929322" y="292893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星 5 68"/>
            <p:cNvSpPr/>
            <p:nvPr/>
          </p:nvSpPr>
          <p:spPr>
            <a:xfrm>
              <a:off x="6000760" y="3214686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星 5 69"/>
            <p:cNvSpPr/>
            <p:nvPr/>
          </p:nvSpPr>
          <p:spPr>
            <a:xfrm>
              <a:off x="5929322" y="307181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星 5 70"/>
            <p:cNvSpPr/>
            <p:nvPr/>
          </p:nvSpPr>
          <p:spPr>
            <a:xfrm>
              <a:off x="5286380" y="2786058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星 5 71"/>
            <p:cNvSpPr/>
            <p:nvPr/>
          </p:nvSpPr>
          <p:spPr>
            <a:xfrm>
              <a:off x="4500562" y="3544888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星 5 72"/>
            <p:cNvSpPr/>
            <p:nvPr/>
          </p:nvSpPr>
          <p:spPr>
            <a:xfrm>
              <a:off x="4746626" y="307181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星 5 11"/>
            <p:cNvSpPr/>
            <p:nvPr/>
          </p:nvSpPr>
          <p:spPr>
            <a:xfrm>
              <a:off x="4071934" y="3500438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星 5 20"/>
            <p:cNvSpPr/>
            <p:nvPr/>
          </p:nvSpPr>
          <p:spPr>
            <a:xfrm>
              <a:off x="5033966" y="3500438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ひし形 73"/>
            <p:cNvSpPr/>
            <p:nvPr/>
          </p:nvSpPr>
          <p:spPr>
            <a:xfrm>
              <a:off x="5338768" y="22859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ひし形 74"/>
            <p:cNvSpPr/>
            <p:nvPr/>
          </p:nvSpPr>
          <p:spPr>
            <a:xfrm>
              <a:off x="5143504" y="192880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ひし形 75"/>
            <p:cNvSpPr/>
            <p:nvPr/>
          </p:nvSpPr>
          <p:spPr>
            <a:xfrm>
              <a:off x="5241930" y="1870064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ひし形 77"/>
            <p:cNvSpPr/>
            <p:nvPr/>
          </p:nvSpPr>
          <p:spPr>
            <a:xfrm>
              <a:off x="4572000" y="2500306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ひし形 78"/>
            <p:cNvSpPr/>
            <p:nvPr/>
          </p:nvSpPr>
          <p:spPr>
            <a:xfrm>
              <a:off x="4500562" y="242886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ひし形 79"/>
            <p:cNvSpPr/>
            <p:nvPr/>
          </p:nvSpPr>
          <p:spPr>
            <a:xfrm>
              <a:off x="4572000" y="22859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ひし形 80"/>
            <p:cNvSpPr/>
            <p:nvPr/>
          </p:nvSpPr>
          <p:spPr>
            <a:xfrm>
              <a:off x="4714876" y="2285992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星 5 23"/>
            <p:cNvSpPr/>
            <p:nvPr/>
          </p:nvSpPr>
          <p:spPr>
            <a:xfrm>
              <a:off x="4857752" y="414338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星 5 24"/>
            <p:cNvSpPr/>
            <p:nvPr/>
          </p:nvSpPr>
          <p:spPr>
            <a:xfrm>
              <a:off x="4786314" y="4143380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星 5 25"/>
            <p:cNvSpPr/>
            <p:nvPr/>
          </p:nvSpPr>
          <p:spPr>
            <a:xfrm>
              <a:off x="4910140" y="4071942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ひし形 81"/>
            <p:cNvSpPr/>
            <p:nvPr/>
          </p:nvSpPr>
          <p:spPr>
            <a:xfrm>
              <a:off x="5000628" y="412433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星 5 27"/>
            <p:cNvSpPr/>
            <p:nvPr/>
          </p:nvSpPr>
          <p:spPr>
            <a:xfrm>
              <a:off x="5000628" y="4057654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ひし形 82"/>
            <p:cNvSpPr/>
            <p:nvPr/>
          </p:nvSpPr>
          <p:spPr>
            <a:xfrm>
              <a:off x="5072066" y="4143380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ひし形 83"/>
            <p:cNvSpPr/>
            <p:nvPr/>
          </p:nvSpPr>
          <p:spPr>
            <a:xfrm>
              <a:off x="5000628" y="4214818"/>
              <a:ext cx="136552" cy="141748"/>
            </a:xfrm>
            <a:prstGeom prst="diamond">
              <a:avLst/>
            </a:prstGeom>
            <a:solidFill>
              <a:srgbClr val="66FF3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星 5 28"/>
            <p:cNvSpPr/>
            <p:nvPr/>
          </p:nvSpPr>
          <p:spPr>
            <a:xfrm>
              <a:off x="5013328" y="4189418"/>
              <a:ext cx="139489" cy="145908"/>
            </a:xfrm>
            <a:prstGeom prst="star5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6" name="コンテンツ プレースホルダ 2"/>
          <p:cNvSpPr txBox="1">
            <a:spLocks/>
          </p:cNvSpPr>
          <p:nvPr/>
        </p:nvSpPr>
        <p:spPr>
          <a:xfrm>
            <a:off x="2428860" y="1928802"/>
            <a:ext cx="3929090" cy="7143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岡崎豪雨で流入する出入口（４５箇所）に設置した場合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971600" y="119675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２．０</a:t>
            </a:r>
            <a:r>
              <a:rPr kumimoji="1" lang="ja-JP" altLang="en-US" dirty="0" smtClean="0"/>
              <a:t>ｍ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036099" y="1893081"/>
            <a:ext cx="3071802" cy="3071830"/>
            <a:chOff x="1512359" y="835131"/>
            <a:chExt cx="2550770" cy="2253197"/>
          </a:xfrm>
        </p:grpSpPr>
        <p:sp>
          <p:nvSpPr>
            <p:cNvPr id="3" name="テキスト ボックス 5"/>
            <p:cNvSpPr txBox="1"/>
            <p:nvPr/>
          </p:nvSpPr>
          <p:spPr>
            <a:xfrm>
              <a:off x="2000232" y="2857496"/>
              <a:ext cx="14287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ja-JP" altLang="en-US" sz="900" dirty="0" smtClean="0">
                  <a:latin typeface="+mj-ea"/>
                  <a:ea typeface="+mj-ea"/>
                </a:rPr>
                <a:t>図</a:t>
              </a:r>
              <a:r>
                <a:rPr lang="en-US" altLang="ja-JP" sz="900" dirty="0" smtClean="0">
                  <a:latin typeface="+mj-ea"/>
                  <a:ea typeface="+mj-ea"/>
                </a:rPr>
                <a:t>-</a:t>
              </a:r>
              <a:r>
                <a:rPr lang="ja-JP" altLang="en-US" sz="900" dirty="0" smtClean="0">
                  <a:latin typeface="+mj-ea"/>
                  <a:ea typeface="+mj-ea"/>
                </a:rPr>
                <a:t>３</a:t>
              </a:r>
              <a:r>
                <a:rPr lang="en-US" altLang="ja-JP" sz="900" dirty="0" smtClean="0">
                  <a:latin typeface="+mj-ea"/>
                  <a:ea typeface="+mj-ea"/>
                </a:rPr>
                <a:t> </a:t>
              </a:r>
              <a:r>
                <a:rPr lang="ja-JP" altLang="en-US" sz="900" dirty="0" smtClean="0">
                  <a:latin typeface="+mj-ea"/>
                  <a:ea typeface="+mj-ea"/>
                </a:rPr>
                <a:t>　地下街出入口</a:t>
              </a:r>
              <a:endParaRPr kumimoji="1" lang="ja-JP" altLang="en-US" sz="900" dirty="0">
                <a:latin typeface="+mj-ea"/>
                <a:ea typeface="+mj-ea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12359" y="835131"/>
              <a:ext cx="2500330" cy="2214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テキスト ボックス 7"/>
            <p:cNvSpPr txBox="1"/>
            <p:nvPr/>
          </p:nvSpPr>
          <p:spPr>
            <a:xfrm>
              <a:off x="3407994" y="2027322"/>
              <a:ext cx="5715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1050" dirty="0" smtClean="0">
                  <a:ln>
                    <a:solidFill>
                      <a:schemeClr val="tx1"/>
                    </a:solidFill>
                  </a:ln>
                </a:rPr>
                <a:t>Area</a:t>
              </a:r>
              <a:r>
                <a:rPr kumimoji="1" lang="en-US" altLang="ja-JP" sz="1050" dirty="0" smtClean="0">
                  <a:ln>
                    <a:solidFill>
                      <a:schemeClr val="tx1"/>
                    </a:solidFill>
                  </a:ln>
                </a:rPr>
                <a:t> D</a:t>
              </a:r>
              <a:endParaRPr kumimoji="1" lang="ja-JP" altLang="en-US" sz="105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テキスト ボックス 8"/>
            <p:cNvSpPr txBox="1"/>
            <p:nvPr/>
          </p:nvSpPr>
          <p:spPr>
            <a:xfrm>
              <a:off x="3491625" y="1133179"/>
              <a:ext cx="5715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1050" dirty="0" smtClean="0">
                  <a:ln>
                    <a:solidFill>
                      <a:schemeClr val="tx1"/>
                    </a:solidFill>
                  </a:ln>
                </a:rPr>
                <a:t>Area</a:t>
              </a:r>
              <a:r>
                <a:rPr kumimoji="1" lang="en-US" altLang="ja-JP" sz="1050" dirty="0" smtClean="0">
                  <a:ln>
                    <a:solidFill>
                      <a:schemeClr val="tx1"/>
                    </a:solidFill>
                  </a:ln>
                </a:rPr>
                <a:t> B</a:t>
              </a:r>
              <a:endParaRPr kumimoji="1" lang="ja-JP" altLang="en-US" sz="105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" name="テキスト ボックス 9"/>
            <p:cNvSpPr txBox="1"/>
            <p:nvPr/>
          </p:nvSpPr>
          <p:spPr>
            <a:xfrm>
              <a:off x="2711069" y="2592625"/>
              <a:ext cx="642942" cy="160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1050" dirty="0" smtClean="0">
                  <a:ln>
                    <a:solidFill>
                      <a:schemeClr val="tx1"/>
                    </a:solidFill>
                  </a:ln>
                </a:rPr>
                <a:t>Area</a:t>
              </a:r>
              <a:r>
                <a:rPr kumimoji="1" lang="en-US" altLang="ja-JP" sz="1050" dirty="0" smtClean="0">
                  <a:ln>
                    <a:solidFill>
                      <a:schemeClr val="tx1"/>
                    </a:solidFill>
                  </a:ln>
                </a:rPr>
                <a:t> E</a:t>
              </a:r>
              <a:endParaRPr kumimoji="1" lang="ja-JP" altLang="en-US" sz="105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テキスト ボックス 10"/>
            <p:cNvSpPr txBox="1"/>
            <p:nvPr/>
          </p:nvSpPr>
          <p:spPr>
            <a:xfrm>
              <a:off x="2345263" y="1105515"/>
              <a:ext cx="642942" cy="160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1050" dirty="0" smtClean="0">
                  <a:ln>
                    <a:solidFill>
                      <a:schemeClr val="tx1"/>
                    </a:solidFill>
                  </a:ln>
                </a:rPr>
                <a:t>Area</a:t>
              </a:r>
              <a:r>
                <a:rPr kumimoji="1" lang="en-US" altLang="ja-JP" sz="1050" dirty="0" smtClean="0">
                  <a:ln>
                    <a:solidFill>
                      <a:schemeClr val="tx1"/>
                    </a:solidFill>
                  </a:ln>
                </a:rPr>
                <a:t> A</a:t>
              </a:r>
              <a:endParaRPr kumimoji="1" lang="ja-JP" altLang="en-US" sz="105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" name="テキスト ボックス 11"/>
            <p:cNvSpPr txBox="1"/>
            <p:nvPr/>
          </p:nvSpPr>
          <p:spPr>
            <a:xfrm>
              <a:off x="1568113" y="2159788"/>
              <a:ext cx="5715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1050" dirty="0" smtClean="0">
                  <a:ln>
                    <a:solidFill>
                      <a:schemeClr val="tx1"/>
                    </a:solidFill>
                  </a:ln>
                </a:rPr>
                <a:t>Area</a:t>
              </a:r>
              <a:r>
                <a:rPr kumimoji="1" lang="en-US" altLang="ja-JP" sz="1050" dirty="0" smtClean="0">
                  <a:ln>
                    <a:solidFill>
                      <a:schemeClr val="tx1"/>
                    </a:solidFill>
                  </a:ln>
                </a:rPr>
                <a:t> F</a:t>
              </a:r>
              <a:endParaRPr kumimoji="1" lang="ja-JP" altLang="en-US" sz="105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" name="テキスト ボックス 12"/>
            <p:cNvSpPr txBox="1"/>
            <p:nvPr/>
          </p:nvSpPr>
          <p:spPr>
            <a:xfrm>
              <a:off x="2432300" y="1563692"/>
              <a:ext cx="6429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1050" dirty="0" smtClean="0">
                  <a:ln>
                    <a:solidFill>
                      <a:schemeClr val="tx1"/>
                    </a:solidFill>
                  </a:ln>
                </a:rPr>
                <a:t>Area</a:t>
              </a:r>
              <a:r>
                <a:rPr kumimoji="1" lang="en-US" altLang="ja-JP" sz="1050" dirty="0" smtClean="0">
                  <a:ln>
                    <a:solidFill>
                      <a:schemeClr val="tx1"/>
                    </a:solidFill>
                  </a:ln>
                </a:rPr>
                <a:t> C</a:t>
              </a:r>
              <a:endParaRPr kumimoji="1" lang="ja-JP" altLang="en-US" sz="105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/>
          <p:cNvGraphicFramePr>
            <a:graphicFrameLocks noGrp="1"/>
          </p:cNvGraphicFramePr>
          <p:nvPr/>
        </p:nvGraphicFramePr>
        <p:xfrm>
          <a:off x="1979712" y="188640"/>
          <a:ext cx="5461000" cy="1703070"/>
        </p:xfrm>
        <a:graphic>
          <a:graphicData uri="http://schemas.openxmlformats.org/drawingml/2006/table">
            <a:tbl>
              <a:tblPr/>
              <a:tblGrid>
                <a:gridCol w="588645"/>
                <a:gridCol w="1085215"/>
                <a:gridCol w="1262380"/>
                <a:gridCol w="1262380"/>
                <a:gridCol w="1262380"/>
              </a:tblGrid>
              <a:tr h="17145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流入量</a:t>
                      </a:r>
                      <a:r>
                        <a:rPr lang="ja-JP" sz="11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（</a:t>
                      </a:r>
                      <a:r>
                        <a:rPr lang="en-US" altLang="ja-JP" sz="11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</a:t>
                      </a:r>
                      <a:r>
                        <a:rPr lang="en-US" altLang="ja-JP" sz="1100" kern="0" baseline="30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</a:t>
                      </a:r>
                      <a:r>
                        <a:rPr lang="ja-JP" sz="11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）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　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止水板なし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3</a:t>
                      </a:r>
                      <a:r>
                        <a:rPr lang="ja-JP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降雨共通流入箇所に設置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</a:t>
                      </a:r>
                      <a:r>
                        <a:rPr lang="ja-JP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降雨以上共通流入箇所に設置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岡崎豪雨流入箇所に設置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areaA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109925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19873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2651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3113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areaB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137662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26042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27403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16224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areaC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3446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18106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19697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9551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areaD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19121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26798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26937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7542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areaE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5358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1498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1548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0 </a:t>
                      </a:r>
                      <a:endParaRPr lang="ja-JP" sz="105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areaF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216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226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227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0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合計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275727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92543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78465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36430 </a:t>
                      </a:r>
                      <a:endParaRPr lang="ja-JP" sz="105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1691680" y="2276872"/>
          <a:ext cx="5968999" cy="1643075"/>
        </p:xfrm>
        <a:graphic>
          <a:graphicData uri="http://schemas.openxmlformats.org/drawingml/2006/table">
            <a:tbl>
              <a:tblPr/>
              <a:tblGrid>
                <a:gridCol w="1499398"/>
                <a:gridCol w="886296"/>
                <a:gridCol w="1194435"/>
                <a:gridCol w="1194435"/>
                <a:gridCol w="1194435"/>
              </a:tblGrid>
              <a:tr h="20677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流入箇所数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0243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止水板なし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降雨共通流入箇所に設置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降雨以上共通流入箇所に設置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岡崎豪雨流入箇所に設置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77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止水板設置箇所数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774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止水板なし流入箇所数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774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止水板付き流入箇所数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774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新流入箇所数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774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47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1763688" y="4365104"/>
          <a:ext cx="5460999" cy="1594485"/>
        </p:xfrm>
        <a:graphic>
          <a:graphicData uri="http://schemas.openxmlformats.org/drawingml/2006/table">
            <a:tbl>
              <a:tblPr/>
              <a:tblGrid>
                <a:gridCol w="686199"/>
                <a:gridCol w="1191318"/>
                <a:gridCol w="1194494"/>
                <a:gridCol w="1194494"/>
                <a:gridCol w="1194494"/>
              </a:tblGrid>
              <a:tr h="17145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altLang="ja-JP" sz="1100" kern="0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ＭＳ Ｐゴシック"/>
                        </a:rPr>
                        <a:t>流入量（</a:t>
                      </a:r>
                      <a:r>
                        <a:rPr lang="en-US" altLang="ja-JP" sz="1100" kern="0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m</a:t>
                      </a:r>
                      <a:r>
                        <a:rPr lang="en-US" altLang="ja-JP" sz="1100" kern="0" baseline="30000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3</a:t>
                      </a:r>
                      <a:r>
                        <a:rPr lang="ja-JP" altLang="ja-JP" sz="1100" kern="0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ＭＳ Ｐゴシック"/>
                        </a:rPr>
                        <a:t>）</a:t>
                      </a:r>
                      <a:endParaRPr lang="ja-JP" altLang="ja-JP" sz="1050" kern="100" dirty="0"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止水板なし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latin typeface="ＭＳ Ｐゴシック" pitchFamily="50" charset="-128"/>
                          <a:ea typeface="ＭＳ Ｐゴシック" pitchFamily="50" charset="-128"/>
                        </a:rPr>
                        <a:t>止水板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latin typeface="ＭＳ Ｐゴシック" pitchFamily="50" charset="-128"/>
                          <a:ea typeface="ＭＳ Ｐゴシック" pitchFamily="50" charset="-128"/>
                        </a:rPr>
                        <a:t>0.7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latin typeface="ＭＳ Ｐゴシック" pitchFamily="50" charset="-128"/>
                          <a:ea typeface="ＭＳ Ｐゴシック" pitchFamily="50" charset="-128"/>
                        </a:rPr>
                        <a:t>ｍ設置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latin typeface="ＭＳ Ｐゴシック" pitchFamily="50" charset="-128"/>
                          <a:ea typeface="ＭＳ Ｐゴシック" pitchFamily="50" charset="-128"/>
                        </a:rPr>
                        <a:t>止水板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latin typeface="ＭＳ Ｐゴシック" pitchFamily="50" charset="-128"/>
                          <a:ea typeface="ＭＳ Ｐゴシック" pitchFamily="50" charset="-128"/>
                        </a:rPr>
                        <a:t>1.0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latin typeface="ＭＳ Ｐゴシック" pitchFamily="50" charset="-128"/>
                          <a:ea typeface="ＭＳ Ｐゴシック" pitchFamily="50" charset="-128"/>
                        </a:rPr>
                        <a:t>ｍ設置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latin typeface="ＭＳ Ｐゴシック" pitchFamily="50" charset="-128"/>
                          <a:ea typeface="ＭＳ Ｐゴシック" pitchFamily="50" charset="-128"/>
                        </a:rPr>
                        <a:t>止水板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latin typeface="ＭＳ Ｐゴシック" pitchFamily="50" charset="-128"/>
                          <a:ea typeface="ＭＳ Ｐゴシック" pitchFamily="50" charset="-128"/>
                        </a:rPr>
                        <a:t>2.0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latin typeface="ＭＳ Ｐゴシック" pitchFamily="50" charset="-128"/>
                          <a:ea typeface="ＭＳ Ｐゴシック" pitchFamily="50" charset="-128"/>
                        </a:rPr>
                        <a:t>ｍ設置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ＭＳ Ｐゴシック"/>
                        </a:rPr>
                        <a:t>areaA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109925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28209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3113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ＭＳ Ｐゴシック"/>
                        </a:rPr>
                        <a:t>areaB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137662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19692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16224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3143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ＭＳ Ｐゴシック"/>
                        </a:rPr>
                        <a:t>areaC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3446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7838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9551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10378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areaD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19121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6481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7542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8219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areaE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5358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areaF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275727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62220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36430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21740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/>
        </p:nvGraphicFramePr>
        <p:xfrm>
          <a:off x="1835696" y="2924944"/>
          <a:ext cx="5460999" cy="1762125"/>
        </p:xfrm>
        <a:graphic>
          <a:graphicData uri="http://schemas.openxmlformats.org/drawingml/2006/table">
            <a:tbl>
              <a:tblPr/>
              <a:tblGrid>
                <a:gridCol w="686199"/>
                <a:gridCol w="1191318"/>
                <a:gridCol w="1194494"/>
                <a:gridCol w="1194494"/>
                <a:gridCol w="1194494"/>
              </a:tblGrid>
              <a:tr h="171450">
                <a:tc gridSpan="5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ja-JP" sz="11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流入量（</a:t>
                      </a:r>
                      <a:r>
                        <a:rPr lang="en-US" altLang="ja-JP" sz="11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</a:t>
                      </a:r>
                      <a:r>
                        <a:rPr lang="en-US" altLang="ja-JP" sz="1100" kern="0" baseline="30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</a:t>
                      </a:r>
                      <a:r>
                        <a:rPr lang="ja-JP" altLang="ja-JP" sz="11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）</a:t>
                      </a:r>
                      <a:endParaRPr lang="ja-JP" altLang="ja-JP" sz="105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止水板なし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降雨共通流入箇所に設置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降雨以上共通流入箇所に設置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岡崎豪雨流入箇所に設置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areaA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18458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1544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areaB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25326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288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areaC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areaD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1547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areaE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1466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合計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46799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2212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1763688" y="4797152"/>
          <a:ext cx="5460999" cy="1762125"/>
        </p:xfrm>
        <a:graphic>
          <a:graphicData uri="http://schemas.openxmlformats.org/drawingml/2006/table">
            <a:tbl>
              <a:tblPr/>
              <a:tblGrid>
                <a:gridCol w="686199"/>
                <a:gridCol w="1191318"/>
                <a:gridCol w="1194494"/>
                <a:gridCol w="1194494"/>
                <a:gridCol w="1194494"/>
              </a:tblGrid>
              <a:tr h="171450">
                <a:tc gridSpan="5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ja-JP" sz="11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ＭＳ Ｐゴシック"/>
                        </a:rPr>
                        <a:t>流入量（</a:t>
                      </a:r>
                      <a:r>
                        <a:rPr lang="en-US" altLang="ja-JP" sz="11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Times New Roman"/>
                        </a:rPr>
                        <a:t>m</a:t>
                      </a:r>
                      <a:r>
                        <a:rPr lang="en-US" altLang="ja-JP" sz="1100" kern="0" baseline="3000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Times New Roman"/>
                        </a:rPr>
                        <a:t>3</a:t>
                      </a:r>
                      <a:r>
                        <a:rPr lang="ja-JP" altLang="ja-JP" sz="11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ＭＳ Ｐゴシック"/>
                        </a:rPr>
                        <a:t>）</a:t>
                      </a:r>
                      <a:endParaRPr lang="ja-JP" altLang="ja-JP" sz="1050" kern="100" dirty="0" smtClean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止水板なし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降雨共通流入箇所に設置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降雨以上共通流入箇所に設置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岡崎豪雨流入箇所に設置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areaA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60629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11521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areaB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68255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4014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4506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4005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areaC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1032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1323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areaD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537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31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areaE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1978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areaF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合計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131399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16598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5913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4021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2051720" y="692696"/>
          <a:ext cx="5460999" cy="1762125"/>
        </p:xfrm>
        <a:graphic>
          <a:graphicData uri="http://schemas.openxmlformats.org/drawingml/2006/table">
            <a:tbl>
              <a:tblPr/>
              <a:tblGrid>
                <a:gridCol w="686199"/>
                <a:gridCol w="1191318"/>
                <a:gridCol w="1194494"/>
                <a:gridCol w="1194494"/>
                <a:gridCol w="1194494"/>
              </a:tblGrid>
              <a:tr h="171450">
                <a:tc gridSpan="5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ja-JP" sz="11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流入量（</a:t>
                      </a:r>
                      <a:r>
                        <a:rPr lang="en-US" altLang="ja-JP" sz="11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</a:t>
                      </a:r>
                      <a:r>
                        <a:rPr lang="en-US" altLang="ja-JP" sz="1100" kern="0" baseline="30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</a:t>
                      </a:r>
                      <a:r>
                        <a:rPr lang="ja-JP" altLang="ja-JP" sz="11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ＭＳ Ｐゴシック"/>
                        </a:rPr>
                        <a:t>）</a:t>
                      </a:r>
                      <a:endParaRPr lang="ja-JP" altLang="ja-JP" sz="105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止水板なし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降雨共通流入箇所に設置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降雨以上共通流入箇所に設置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岡崎豪雨流入箇所に設置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areaA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109925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19873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2651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3113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areaB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137662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26042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27403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16224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areaC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3446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18106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19697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9551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areaD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19121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26798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26937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7542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ＭＳ Ｐゴシック"/>
                        </a:rPr>
                        <a:t>areaE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5358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1498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1548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areaF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275727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92543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78465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36430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1" y="1142977"/>
            <a:ext cx="7566660" cy="405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611560" y="1052736"/>
            <a:ext cx="3530719" cy="1109737"/>
            <a:chOff x="2339752" y="1124744"/>
            <a:chExt cx="3530719" cy="1109737"/>
          </a:xfrm>
        </p:grpSpPr>
        <p:sp>
          <p:nvSpPr>
            <p:cNvPr id="2" name="フローチャート : 結合子 1"/>
            <p:cNvSpPr/>
            <p:nvPr/>
          </p:nvSpPr>
          <p:spPr>
            <a:xfrm>
              <a:off x="2339752" y="1124744"/>
              <a:ext cx="457200" cy="457200"/>
            </a:xfrm>
            <a:prstGeom prst="flowChartConnector">
              <a:avLst/>
            </a:prstGeom>
            <a:solidFill>
              <a:srgbClr val="84323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2915816" y="1124744"/>
              <a:ext cx="204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ＭＳ ゴシック" pitchFamily="49" charset="-128"/>
                  <a:ea typeface="ＭＳ ゴシック" pitchFamily="49" charset="-128"/>
                </a:rPr>
                <a:t>地下街出入口</a:t>
              </a:r>
              <a:endParaRPr kumimoji="1" lang="ja-JP" altLang="en-US" sz="2400" dirty="0">
                <a:latin typeface="ＭＳ ゴシック" pitchFamily="49" charset="-128"/>
                <a:ea typeface="ＭＳ ゴシック" pitchFamily="49" charset="-128"/>
              </a:endParaRPr>
            </a:p>
          </p:txBody>
        </p:sp>
        <p:sp>
          <p:nvSpPr>
            <p:cNvPr id="4" name="フローチャート : 結合子 3"/>
            <p:cNvSpPr/>
            <p:nvPr/>
          </p:nvSpPr>
          <p:spPr>
            <a:xfrm>
              <a:off x="2339752" y="1772816"/>
              <a:ext cx="457200" cy="4572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915816" y="1772816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 smtClean="0">
                  <a:latin typeface="ＭＳ ゴシック" pitchFamily="49" charset="-128"/>
                  <a:ea typeface="ＭＳ ゴシック" pitchFamily="49" charset="-128"/>
                </a:rPr>
                <a:t>流入のあった</a:t>
              </a:r>
              <a:r>
                <a:rPr kumimoji="1" lang="ja-JP" altLang="en-US" sz="2400" dirty="0" smtClean="0">
                  <a:latin typeface="ＭＳ ゴシック" pitchFamily="49" charset="-128"/>
                  <a:ea typeface="ＭＳ ゴシック" pitchFamily="49" charset="-128"/>
                </a:rPr>
                <a:t>出入口</a:t>
              </a:r>
              <a:endParaRPr kumimoji="1" lang="ja-JP" altLang="en-US" sz="2400" dirty="0">
                <a:latin typeface="ＭＳ ゴシック" pitchFamily="49" charset="-128"/>
                <a:ea typeface="ＭＳ ゴシック" pitchFamily="49" charset="-128"/>
              </a:endParaRPr>
            </a:p>
          </p:txBody>
        </p:sp>
      </p:grpSp>
      <p:graphicFrame>
        <p:nvGraphicFramePr>
          <p:cNvPr id="8" name="表 7"/>
          <p:cNvGraphicFramePr>
            <a:graphicFrameLocks noGrp="1"/>
          </p:cNvGraphicFramePr>
          <p:nvPr/>
        </p:nvGraphicFramePr>
        <p:xfrm>
          <a:off x="1763688" y="3140968"/>
          <a:ext cx="4114800" cy="1645920"/>
        </p:xfrm>
        <a:graphic>
          <a:graphicData uri="http://schemas.openxmlformats.org/drawingml/2006/table">
            <a:tbl>
              <a:tblPr/>
              <a:tblGrid>
                <a:gridCol w="639445"/>
                <a:gridCol w="809625"/>
                <a:gridCol w="899795"/>
                <a:gridCol w="882015"/>
                <a:gridCol w="883920"/>
              </a:tblGrid>
              <a:tr h="18288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1100" kern="0" dirty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流入箇所数</a:t>
                      </a:r>
                      <a:endParaRPr lang="ja-JP" sz="1050" kern="100" dirty="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　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出入口数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岡崎豪雨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豊中豪雨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福井豪雨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A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5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5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4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5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B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34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20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C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8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2 </a:t>
                      </a:r>
                      <a:endParaRPr lang="ja-JP" sz="1050" kern="100" dirty="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D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50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11 </a:t>
                      </a:r>
                      <a:endParaRPr lang="ja-JP" sz="1050" kern="100" dirty="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3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E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19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6 </a:t>
                      </a:r>
                      <a:endParaRPr lang="ja-JP" sz="1050" kern="100" dirty="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F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13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 </a:t>
                      </a:r>
                      <a:endParaRPr lang="ja-JP" sz="1050" kern="100" dirty="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合計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129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45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18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17 </a:t>
                      </a:r>
                      <a:endParaRPr lang="ja-JP" sz="1050" kern="100" dirty="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4644008" y="980728"/>
          <a:ext cx="3750312" cy="1623060"/>
        </p:xfrm>
        <a:graphic>
          <a:graphicData uri="http://schemas.openxmlformats.org/drawingml/2006/table">
            <a:tbl>
              <a:tblPr/>
              <a:tblGrid>
                <a:gridCol w="937578"/>
                <a:gridCol w="937578"/>
                <a:gridCol w="937578"/>
                <a:gridCol w="937578"/>
              </a:tblGrid>
              <a:tr h="180340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1100" kern="0" dirty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流入量（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m</a:t>
                      </a:r>
                      <a:r>
                        <a:rPr lang="en-US" sz="1100" kern="0" baseline="30000" dirty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3</a:t>
                      </a:r>
                      <a:r>
                        <a:rPr lang="ja-JP" sz="1100" kern="0" dirty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）</a:t>
                      </a:r>
                      <a:endParaRPr lang="ja-JP" sz="1050" kern="100" dirty="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岡崎豪雨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豊中豪雨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福井豪雨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A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109925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18458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60629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B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137662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25326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68255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C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3446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D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19121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1547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537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E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5358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1466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1978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Area F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216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0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100" kern="0">
                          <a:solidFill>
                            <a:srgbClr val="000000"/>
                          </a:solidFill>
                          <a:latin typeface="Century"/>
                          <a:ea typeface="ＭＳ Ｐゴシック"/>
                          <a:cs typeface="ＭＳ Ｐゴシック"/>
                        </a:rPr>
                        <a:t>合計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275727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46799 </a:t>
                      </a:r>
                      <a:endParaRPr lang="ja-JP" sz="1050" kern="10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Times New Roman"/>
                          <a:ea typeface="ＭＳ Ｐゴシック"/>
                          <a:cs typeface="Times New Roman"/>
                        </a:rPr>
                        <a:t>131399 </a:t>
                      </a:r>
                      <a:endParaRPr lang="ja-JP" sz="1050" kern="100" dirty="0"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2400" dirty="0" smtClean="0"/>
              <a:t>＊地盤高</a:t>
            </a:r>
            <a:endParaRPr kumimoji="1" lang="ja-JP" altLang="en-US" sz="24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083" y="1421327"/>
            <a:ext cx="5582424" cy="441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正方形/長方形 5"/>
          <p:cNvSpPr/>
          <p:nvPr/>
        </p:nvSpPr>
        <p:spPr>
          <a:xfrm>
            <a:off x="2915816" y="2636912"/>
            <a:ext cx="1728192" cy="12961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3026346"/>
            <a:ext cx="1800200" cy="21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9894" y="1600200"/>
            <a:ext cx="6044211" cy="4525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28"/>
          <p:cNvGrpSpPr/>
          <p:nvPr/>
        </p:nvGrpSpPr>
        <p:grpSpPr>
          <a:xfrm>
            <a:off x="0" y="1124744"/>
            <a:ext cx="8964488" cy="2277297"/>
            <a:chOff x="89756" y="188640"/>
            <a:chExt cx="8964488" cy="2277297"/>
          </a:xfrm>
        </p:grpSpPr>
        <p:grpSp>
          <p:nvGrpSpPr>
            <p:cNvPr id="3" name="グループ化 6"/>
            <p:cNvGrpSpPr/>
            <p:nvPr/>
          </p:nvGrpSpPr>
          <p:grpSpPr>
            <a:xfrm>
              <a:off x="89756" y="188640"/>
              <a:ext cx="8964488" cy="2277297"/>
              <a:chOff x="0" y="332654"/>
              <a:chExt cx="8964488" cy="2277297"/>
            </a:xfrm>
          </p:grpSpPr>
          <p:pic>
            <p:nvPicPr>
              <p:cNvPr id="4" name="図 3" descr="岡崎溢水０：３０.bmp"/>
              <p:cNvPicPr>
                <a:picLocks noChangeAspect="1"/>
              </p:cNvPicPr>
              <p:nvPr/>
            </p:nvPicPr>
            <p:blipFill>
              <a:blip r:embed="rId2" cstate="print"/>
              <a:srcRect l="15683" r="12546" b="2692"/>
              <a:stretch>
                <a:fillRect/>
              </a:stretch>
            </p:blipFill>
            <p:spPr>
              <a:xfrm>
                <a:off x="0" y="332656"/>
                <a:ext cx="2883162" cy="227729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図 4" descr="岡崎溢水１：００.bmp"/>
              <p:cNvPicPr>
                <a:picLocks noChangeAspect="1"/>
              </p:cNvPicPr>
              <p:nvPr/>
            </p:nvPicPr>
            <p:blipFill>
              <a:blip r:embed="rId3" cstate="print"/>
              <a:srcRect l="15683" r="12546" b="2692"/>
              <a:stretch>
                <a:fillRect/>
              </a:stretch>
            </p:blipFill>
            <p:spPr>
              <a:xfrm>
                <a:off x="3040850" y="332654"/>
                <a:ext cx="2882943" cy="2277297"/>
              </a:xfrm>
              <a:prstGeom prst="rect">
                <a:avLst/>
              </a:prstGeom>
            </p:spPr>
          </p:pic>
          <p:pic>
            <p:nvPicPr>
              <p:cNvPr id="6" name="図 5" descr="岡崎溢水１：３０.bmp"/>
              <p:cNvPicPr>
                <a:picLocks noChangeAspect="1"/>
              </p:cNvPicPr>
              <p:nvPr/>
            </p:nvPicPr>
            <p:blipFill>
              <a:blip r:embed="rId4" cstate="print"/>
              <a:srcRect l="15683" r="12546" b="2692"/>
              <a:stretch>
                <a:fillRect/>
              </a:stretch>
            </p:blipFill>
            <p:spPr>
              <a:xfrm>
                <a:off x="6081481" y="332661"/>
                <a:ext cx="2883007" cy="2277282"/>
              </a:xfrm>
              <a:prstGeom prst="rect">
                <a:avLst/>
              </a:prstGeom>
            </p:spPr>
          </p:pic>
        </p:grpSp>
        <p:sp>
          <p:nvSpPr>
            <p:cNvPr id="8" name="テキスト ボックス 7"/>
            <p:cNvSpPr txBox="1"/>
            <p:nvPr/>
          </p:nvSpPr>
          <p:spPr>
            <a:xfrm>
              <a:off x="251520" y="332656"/>
              <a:ext cx="93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T=0:30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300192" y="332656"/>
              <a:ext cx="93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T=1:30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3203848" y="332656"/>
              <a:ext cx="93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T=1:00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グループ化 29"/>
          <p:cNvGrpSpPr/>
          <p:nvPr/>
        </p:nvGrpSpPr>
        <p:grpSpPr>
          <a:xfrm>
            <a:off x="88367" y="3501008"/>
            <a:ext cx="8967267" cy="2277282"/>
            <a:chOff x="88367" y="3501008"/>
            <a:chExt cx="8967267" cy="2277282"/>
          </a:xfrm>
        </p:grpSpPr>
        <p:grpSp>
          <p:nvGrpSpPr>
            <p:cNvPr id="14" name="グループ化 24"/>
            <p:cNvGrpSpPr/>
            <p:nvPr/>
          </p:nvGrpSpPr>
          <p:grpSpPr>
            <a:xfrm>
              <a:off x="88367" y="3501008"/>
              <a:ext cx="8967267" cy="2277282"/>
              <a:chOff x="0" y="3501008"/>
              <a:chExt cx="8967267" cy="2277282"/>
            </a:xfrm>
          </p:grpSpPr>
          <p:pic>
            <p:nvPicPr>
              <p:cNvPr id="11" name="図 10" descr="岡崎溢水２：００.bmp"/>
              <p:cNvPicPr>
                <a:picLocks noChangeAspect="1"/>
              </p:cNvPicPr>
              <p:nvPr/>
            </p:nvPicPr>
            <p:blipFill>
              <a:blip r:embed="rId5" cstate="print"/>
              <a:srcRect l="15683" r="12546" b="2692"/>
              <a:stretch>
                <a:fillRect/>
              </a:stretch>
            </p:blipFill>
            <p:spPr>
              <a:xfrm>
                <a:off x="0" y="3501008"/>
                <a:ext cx="2883039" cy="2277282"/>
              </a:xfrm>
              <a:prstGeom prst="rect">
                <a:avLst/>
              </a:prstGeom>
            </p:spPr>
          </p:pic>
          <p:pic>
            <p:nvPicPr>
              <p:cNvPr id="12" name="図 11" descr="岡崎溢水２：３０.bmp"/>
              <p:cNvPicPr>
                <a:picLocks noChangeAspect="1"/>
              </p:cNvPicPr>
              <p:nvPr/>
            </p:nvPicPr>
            <p:blipFill>
              <a:blip r:embed="rId6" cstate="print"/>
              <a:srcRect l="15683" r="12546" b="2692"/>
              <a:stretch>
                <a:fillRect/>
              </a:stretch>
            </p:blipFill>
            <p:spPr>
              <a:xfrm>
                <a:off x="3042115" y="3501008"/>
                <a:ext cx="2882976" cy="2277282"/>
              </a:xfrm>
              <a:prstGeom prst="rect">
                <a:avLst/>
              </a:prstGeom>
            </p:spPr>
          </p:pic>
          <p:pic>
            <p:nvPicPr>
              <p:cNvPr id="13" name="図 12" descr="岡崎溢水３：００.bmp"/>
              <p:cNvPicPr>
                <a:picLocks noChangeAspect="1"/>
              </p:cNvPicPr>
              <p:nvPr/>
            </p:nvPicPr>
            <p:blipFill>
              <a:blip r:embed="rId7" cstate="print"/>
              <a:srcRect l="15683" r="12546" b="2692"/>
              <a:stretch>
                <a:fillRect/>
              </a:stretch>
            </p:blipFill>
            <p:spPr>
              <a:xfrm>
                <a:off x="6084168" y="3501008"/>
                <a:ext cx="2883099" cy="2277282"/>
              </a:xfrm>
              <a:prstGeom prst="rect">
                <a:avLst/>
              </a:prstGeom>
            </p:spPr>
          </p:pic>
        </p:grpSp>
        <p:sp>
          <p:nvSpPr>
            <p:cNvPr id="26" name="テキスト ボックス 25"/>
            <p:cNvSpPr txBox="1"/>
            <p:nvPr/>
          </p:nvSpPr>
          <p:spPr>
            <a:xfrm>
              <a:off x="251520" y="3645024"/>
              <a:ext cx="93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T=2:00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3275856" y="3645024"/>
              <a:ext cx="93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T=2:30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6372200" y="3645024"/>
              <a:ext cx="93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T=3:00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323528" y="4046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岡崎豪雨時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12"/>
          <p:cNvGrpSpPr/>
          <p:nvPr/>
        </p:nvGrpSpPr>
        <p:grpSpPr>
          <a:xfrm>
            <a:off x="88428" y="260648"/>
            <a:ext cx="8967144" cy="2277282"/>
            <a:chOff x="88428" y="260648"/>
            <a:chExt cx="8967144" cy="2277282"/>
          </a:xfrm>
        </p:grpSpPr>
        <p:grpSp>
          <p:nvGrpSpPr>
            <p:cNvPr id="10" name="グループ化 4"/>
            <p:cNvGrpSpPr/>
            <p:nvPr/>
          </p:nvGrpSpPr>
          <p:grpSpPr>
            <a:xfrm>
              <a:off x="88428" y="260648"/>
              <a:ext cx="8967144" cy="2277282"/>
              <a:chOff x="0" y="260648"/>
              <a:chExt cx="8967144" cy="2277282"/>
            </a:xfrm>
          </p:grpSpPr>
          <p:pic>
            <p:nvPicPr>
              <p:cNvPr id="2" name="図 1" descr="岡崎溢水３：３０.bmp"/>
              <p:cNvPicPr>
                <a:picLocks noChangeAspect="1"/>
              </p:cNvPicPr>
              <p:nvPr/>
            </p:nvPicPr>
            <p:blipFill>
              <a:blip r:embed="rId2" cstate="print"/>
              <a:srcRect l="15683" r="12546" b="2692"/>
              <a:stretch>
                <a:fillRect/>
              </a:stretch>
            </p:blipFill>
            <p:spPr>
              <a:xfrm>
                <a:off x="0" y="260648"/>
                <a:ext cx="2882831" cy="2277282"/>
              </a:xfrm>
              <a:prstGeom prst="rect">
                <a:avLst/>
              </a:prstGeom>
            </p:spPr>
          </p:pic>
          <p:pic>
            <p:nvPicPr>
              <p:cNvPr id="3" name="図 2" descr="岡崎溢水４：００.bmp"/>
              <p:cNvPicPr>
                <a:picLocks noChangeAspect="1"/>
              </p:cNvPicPr>
              <p:nvPr/>
            </p:nvPicPr>
            <p:blipFill>
              <a:blip r:embed="rId3" cstate="print"/>
              <a:srcRect l="15683" r="12546" b="2692"/>
              <a:stretch>
                <a:fillRect/>
              </a:stretch>
            </p:blipFill>
            <p:spPr>
              <a:xfrm>
                <a:off x="3042037" y="260648"/>
                <a:ext cx="2882925" cy="2277282"/>
              </a:xfrm>
              <a:prstGeom prst="rect">
                <a:avLst/>
              </a:prstGeom>
            </p:spPr>
          </p:pic>
          <p:pic>
            <p:nvPicPr>
              <p:cNvPr id="4" name="図 3" descr="岡崎溢水５：００.bmp"/>
              <p:cNvPicPr>
                <a:picLocks noChangeAspect="1"/>
              </p:cNvPicPr>
              <p:nvPr/>
            </p:nvPicPr>
            <p:blipFill>
              <a:blip r:embed="rId4" cstate="print"/>
              <a:srcRect l="15683" r="12546" b="2692"/>
              <a:stretch>
                <a:fillRect/>
              </a:stretch>
            </p:blipFill>
            <p:spPr>
              <a:xfrm>
                <a:off x="6084168" y="260648"/>
                <a:ext cx="2882976" cy="2277282"/>
              </a:xfrm>
              <a:prstGeom prst="rect">
                <a:avLst/>
              </a:prstGeom>
            </p:spPr>
          </p:pic>
        </p:grpSp>
        <p:sp>
          <p:nvSpPr>
            <p:cNvPr id="6" name="テキスト ボックス 5"/>
            <p:cNvSpPr txBox="1"/>
            <p:nvPr/>
          </p:nvSpPr>
          <p:spPr>
            <a:xfrm>
              <a:off x="251520" y="404664"/>
              <a:ext cx="93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T=3:30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3275856" y="404664"/>
              <a:ext cx="93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T=4:00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6372200" y="404664"/>
              <a:ext cx="93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Times New Roman" pitchFamily="18" charset="0"/>
                  <a:cs typeface="Times New Roman" pitchFamily="18" charset="0"/>
                </a:rPr>
                <a:t>T=5:00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グループ化 14"/>
          <p:cNvGrpSpPr/>
          <p:nvPr/>
        </p:nvGrpSpPr>
        <p:grpSpPr>
          <a:xfrm>
            <a:off x="124442" y="3320988"/>
            <a:ext cx="2882957" cy="2277282"/>
            <a:chOff x="124442" y="3320988"/>
            <a:chExt cx="2882957" cy="2277282"/>
          </a:xfrm>
        </p:grpSpPr>
        <p:pic>
          <p:nvPicPr>
            <p:cNvPr id="9" name="図 8" descr="岡崎溢水６：００.bmp"/>
            <p:cNvPicPr>
              <a:picLocks noChangeAspect="1"/>
            </p:cNvPicPr>
            <p:nvPr/>
          </p:nvPicPr>
          <p:blipFill>
            <a:blip r:embed="rId5" cstate="print"/>
            <a:srcRect l="15683" r="12546" b="2692"/>
            <a:stretch>
              <a:fillRect/>
            </a:stretch>
          </p:blipFill>
          <p:spPr>
            <a:xfrm>
              <a:off x="124442" y="3320988"/>
              <a:ext cx="2882957" cy="227728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323528" y="3501008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Times New Roman" pitchFamily="18" charset="0"/>
                  <a:cs typeface="Times New Roman" pitchFamily="18" charset="0"/>
                </a:rPr>
                <a:t>T=6:00</a:t>
              </a:r>
              <a:endParaRPr kumimoji="1" lang="ja-JP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6" name="図 15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944" y="3861048"/>
            <a:ext cx="13335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</TotalTime>
  <Words>860</Words>
  <Application>Microsoft Office PowerPoint</Application>
  <PresentationFormat>画面に合わせる (4:3)</PresentationFormat>
  <Paragraphs>409</Paragraphs>
  <Slides>34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5" baseType="lpstr">
      <vt:lpstr>Office テーマ</vt:lpstr>
      <vt:lpstr>スライド 1</vt:lpstr>
      <vt:lpstr>スライド 2</vt:lpstr>
      <vt:lpstr>スライド 3</vt:lpstr>
      <vt:lpstr>スライド 4</vt:lpstr>
      <vt:lpstr>スライド 5</vt:lpstr>
      <vt:lpstr>＊地盤高</vt:lpstr>
      <vt:lpstr>スライド 7</vt:lpstr>
      <vt:lpstr>スライド 8</vt:lpstr>
      <vt:lpstr>スライド 9</vt:lpstr>
      <vt:lpstr>スライド 10</vt:lpstr>
      <vt:lpstr>スライド 11</vt:lpstr>
      <vt:lpstr>スライド 12</vt:lpstr>
      <vt:lpstr>スライド 13</vt:lpstr>
      <vt:lpstr>スライド 14</vt:lpstr>
      <vt:lpstr>スライド 15</vt:lpstr>
      <vt:lpstr>スライド 16</vt:lpstr>
      <vt:lpstr>スライド 17</vt:lpstr>
      <vt:lpstr>５．１止水板設置箇所の検討</vt:lpstr>
      <vt:lpstr>スライド 19</vt:lpstr>
      <vt:lpstr>スライド 20</vt:lpstr>
      <vt:lpstr>スライド 21</vt:lpstr>
      <vt:lpstr>５．２．１　流入箇所（岡崎豪雨・止水板１．０ｍ有り）</vt:lpstr>
      <vt:lpstr>＊　岡崎豪雨全流入口（４５箇所）に止水板１．０ｍを設置した場合</vt:lpstr>
      <vt:lpstr>流入箇所（豊中豪雨・止水板１．０ｍ有り）</vt:lpstr>
      <vt:lpstr>スライド 25</vt:lpstr>
      <vt:lpstr>流入箇所（福井豪雨・止水板１．０m有り）</vt:lpstr>
      <vt:lpstr>スライド 27</vt:lpstr>
      <vt:lpstr>スライド 28</vt:lpstr>
      <vt:lpstr>スライド 29</vt:lpstr>
      <vt:lpstr>スライド 30</vt:lpstr>
      <vt:lpstr>スライド 31</vt:lpstr>
      <vt:lpstr>スライド 32</vt:lpstr>
      <vt:lpstr>スライド 33</vt:lpstr>
      <vt:lpstr>スライド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kota</dc:creator>
  <cp:lastModifiedBy>kota</cp:lastModifiedBy>
  <cp:revision>209</cp:revision>
  <dcterms:created xsi:type="dcterms:W3CDTF">2011-01-25T09:25:46Z</dcterms:created>
  <dcterms:modified xsi:type="dcterms:W3CDTF">2011-02-13T14:09:43Z</dcterms:modified>
</cp:coreProperties>
</file>